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8" r:id="rId14"/>
    <p:sldId id="272" r:id="rId15"/>
    <p:sldId id="269" r:id="rId16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6EDF16-18BB-4379-9B4F-D0B61A2C3E05}" v="42" dt="2026-05-06T20:58:29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-870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na Patel" userId="88c9fb55-de7b-4d8f-80a4-65e67e92fb47" providerId="ADAL" clId="{9F2833D2-077A-4D74-88F8-9534829B5795}"/>
    <pc:docChg chg="undo redo custSel addSld delSld modSld sldOrd">
      <pc:chgData name="Neena Patel" userId="88c9fb55-de7b-4d8f-80a4-65e67e92fb47" providerId="ADAL" clId="{9F2833D2-077A-4D74-88F8-9534829B5795}" dt="2026-05-06T20:58:42.973" v="321" actId="2696"/>
      <pc:docMkLst>
        <pc:docMk/>
      </pc:docMkLst>
      <pc:sldChg chg="addSp delSp mod">
        <pc:chgData name="Neena Patel" userId="88c9fb55-de7b-4d8f-80a4-65e67e92fb47" providerId="ADAL" clId="{9F2833D2-077A-4D74-88F8-9534829B5795}" dt="2026-05-06T19:37:20.708" v="5" actId="478"/>
        <pc:sldMkLst>
          <pc:docMk/>
          <pc:sldMk cId="0" sldId="266"/>
        </pc:sldMkLst>
        <pc:picChg chg="add del">
          <ac:chgData name="Neena Patel" userId="88c9fb55-de7b-4d8f-80a4-65e67e92fb47" providerId="ADAL" clId="{9F2833D2-077A-4D74-88F8-9534829B5795}" dt="2026-05-06T19:37:20.708" v="5" actId="478"/>
          <ac:picMkLst>
            <pc:docMk/>
            <pc:sldMk cId="0" sldId="266"/>
            <ac:picMk id="4" creationId="{75A16E0E-3C16-2895-73F9-A2FE42FAF223}"/>
          </ac:picMkLst>
        </pc:picChg>
      </pc:sldChg>
      <pc:sldChg chg="addSp delSp modSp del mod setBg delDesignElem">
        <pc:chgData name="Neena Patel" userId="88c9fb55-de7b-4d8f-80a4-65e67e92fb47" providerId="ADAL" clId="{9F2833D2-077A-4D74-88F8-9534829B5795}" dt="2026-05-06T20:58:42.973" v="321" actId="2696"/>
        <pc:sldMkLst>
          <pc:docMk/>
          <pc:sldMk cId="0" sldId="267"/>
        </pc:sldMkLst>
        <pc:spChg chg="add del">
          <ac:chgData name="Neena Patel" userId="88c9fb55-de7b-4d8f-80a4-65e67e92fb47" providerId="ADAL" clId="{9F2833D2-077A-4D74-88F8-9534829B5795}" dt="2026-05-06T20:56:28.790" v="309"/>
          <ac:spMkLst>
            <pc:docMk/>
            <pc:sldMk cId="0" sldId="267"/>
            <ac:spMk id="8" creationId="{16B067B1-F4E5-4FDF-813D-C9E872E80075}"/>
          </ac:spMkLst>
        </pc:spChg>
        <pc:picChg chg="mod">
          <ac:chgData name="Neena Patel" userId="88c9fb55-de7b-4d8f-80a4-65e67e92fb47" providerId="ADAL" clId="{9F2833D2-077A-4D74-88F8-9534829B5795}" dt="2026-05-06T19:52:25.447" v="253" actId="26606"/>
          <ac:picMkLst>
            <pc:docMk/>
            <pc:sldMk cId="0" sldId="267"/>
            <ac:picMk id="2" creationId="{00000000-0000-0000-0000-000000000000}"/>
          </ac:picMkLst>
        </pc:picChg>
      </pc:sldChg>
      <pc:sldChg chg="ord">
        <pc:chgData name="Neena Patel" userId="88c9fb55-de7b-4d8f-80a4-65e67e92fb47" providerId="ADAL" clId="{9F2833D2-077A-4D74-88F8-9534829B5795}" dt="2026-05-06T19:36:50.163" v="2"/>
        <pc:sldMkLst>
          <pc:docMk/>
          <pc:sldMk cId="0" sldId="268"/>
        </pc:sldMkLst>
      </pc:sldChg>
      <pc:sldChg chg="modSp mod">
        <pc:chgData name="Neena Patel" userId="88c9fb55-de7b-4d8f-80a4-65e67e92fb47" providerId="ADAL" clId="{9F2833D2-077A-4D74-88F8-9534829B5795}" dt="2026-05-06T19:35:09.597" v="0" actId="167"/>
        <pc:sldMkLst>
          <pc:docMk/>
          <pc:sldMk cId="0" sldId="269"/>
        </pc:sldMkLst>
        <pc:picChg chg="ord">
          <ac:chgData name="Neena Patel" userId="88c9fb55-de7b-4d8f-80a4-65e67e92fb47" providerId="ADAL" clId="{9F2833D2-077A-4D74-88F8-9534829B5795}" dt="2026-05-06T19:35:09.597" v="0" actId="167"/>
          <ac:picMkLst>
            <pc:docMk/>
            <pc:sldMk cId="0" sldId="269"/>
            <ac:picMk id="2" creationId="{00000000-0000-0000-0000-000000000000}"/>
          </ac:picMkLst>
        </pc:picChg>
      </pc:sldChg>
      <pc:sldChg chg="addSp delSp modSp new mod setBg modClrScheme delDesignElem chgLayout">
        <pc:chgData name="Neena Patel" userId="88c9fb55-de7b-4d8f-80a4-65e67e92fb47" providerId="ADAL" clId="{9F2833D2-077A-4D74-88F8-9534829B5795}" dt="2026-05-06T20:56:28.790" v="309"/>
        <pc:sldMkLst>
          <pc:docMk/>
          <pc:sldMk cId="3825836986" sldId="270"/>
        </pc:sldMkLst>
        <pc:spChg chg="add mod">
          <ac:chgData name="Neena Patel" userId="88c9fb55-de7b-4d8f-80a4-65e67e92fb47" providerId="ADAL" clId="{9F2833D2-077A-4D74-88F8-9534829B5795}" dt="2026-05-06T19:51:04.629" v="252" actId="255"/>
          <ac:spMkLst>
            <pc:docMk/>
            <pc:sldMk cId="3825836986" sldId="270"/>
            <ac:spMk id="2" creationId="{FEB5D661-210A-4C56-69E8-3E1CD4BE6245}"/>
          </ac:spMkLst>
        </pc:spChg>
        <pc:spChg chg="add del mod">
          <ac:chgData name="Neena Patel" userId="88c9fb55-de7b-4d8f-80a4-65e67e92fb47" providerId="ADAL" clId="{9F2833D2-077A-4D74-88F8-9534829B5795}" dt="2026-05-06T19:47:39.082" v="236" actId="26606"/>
          <ac:spMkLst>
            <pc:docMk/>
            <pc:sldMk cId="3825836986" sldId="270"/>
            <ac:spMk id="3" creationId="{B35137E8-7239-131A-EE4B-2DAAC836E33A}"/>
          </ac:spMkLst>
        </pc:spChg>
        <pc:spChg chg="add del">
          <ac:chgData name="Neena Patel" userId="88c9fb55-de7b-4d8f-80a4-65e67e92fb47" providerId="ADAL" clId="{9F2833D2-077A-4D74-88F8-9534829B5795}" dt="2026-05-06T19:47:16.623" v="233" actId="26606"/>
          <ac:spMkLst>
            <pc:docMk/>
            <pc:sldMk cId="3825836986" sldId="270"/>
            <ac:spMk id="9" creationId="{2E442304-DDBD-4F7B-8017-36BCC863FB40}"/>
          </ac:spMkLst>
        </pc:spChg>
        <pc:spChg chg="add del">
          <ac:chgData name="Neena Patel" userId="88c9fb55-de7b-4d8f-80a4-65e67e92fb47" providerId="ADAL" clId="{9F2833D2-077A-4D74-88F8-9534829B5795}" dt="2026-05-06T19:47:16.623" v="233" actId="26606"/>
          <ac:spMkLst>
            <pc:docMk/>
            <pc:sldMk cId="3825836986" sldId="270"/>
            <ac:spMk id="11" creationId="{5E107275-3853-46FD-A241-DE4355A42675}"/>
          </ac:spMkLst>
        </pc:spChg>
        <pc:spChg chg="add del">
          <ac:chgData name="Neena Patel" userId="88c9fb55-de7b-4d8f-80a4-65e67e92fb47" providerId="ADAL" clId="{9F2833D2-077A-4D74-88F8-9534829B5795}" dt="2026-05-06T19:48:09.568" v="241" actId="26606"/>
          <ac:spMkLst>
            <pc:docMk/>
            <pc:sldMk cId="3825836986" sldId="270"/>
            <ac:spMk id="13" creationId="{AAD0DBB9-1A4B-4391-81D4-CB19F9AB918A}"/>
          </ac:spMkLst>
        </pc:spChg>
        <pc:spChg chg="add del">
          <ac:chgData name="Neena Patel" userId="88c9fb55-de7b-4d8f-80a4-65e67e92fb47" providerId="ADAL" clId="{9F2833D2-077A-4D74-88F8-9534829B5795}" dt="2026-05-06T19:48:09.568" v="241" actId="26606"/>
          <ac:spMkLst>
            <pc:docMk/>
            <pc:sldMk cId="3825836986" sldId="270"/>
            <ac:spMk id="14" creationId="{BACC6370-2D7E-4714-9D71-7542949D7D5D}"/>
          </ac:spMkLst>
        </pc:spChg>
        <pc:spChg chg="add del">
          <ac:chgData name="Neena Patel" userId="88c9fb55-de7b-4d8f-80a4-65e67e92fb47" providerId="ADAL" clId="{9F2833D2-077A-4D74-88F8-9534829B5795}" dt="2026-05-06T19:48:09.568" v="241" actId="26606"/>
          <ac:spMkLst>
            <pc:docMk/>
            <pc:sldMk cId="3825836986" sldId="270"/>
            <ac:spMk id="15" creationId="{063BBA22-50EA-4C4D-BE05-F1CE4E63AA56}"/>
          </ac:spMkLst>
        </pc:spChg>
        <pc:spChg chg="add del">
          <ac:chgData name="Neena Patel" userId="88c9fb55-de7b-4d8f-80a4-65e67e92fb47" providerId="ADAL" clId="{9F2833D2-077A-4D74-88F8-9534829B5795}" dt="2026-05-06T19:48:09.568" v="241" actId="26606"/>
          <ac:spMkLst>
            <pc:docMk/>
            <pc:sldMk cId="3825836986" sldId="270"/>
            <ac:spMk id="16" creationId="{F68B3F68-107C-434F-AA38-110D5EA91B85}"/>
          </ac:spMkLst>
        </pc:spChg>
        <pc:spChg chg="add del">
          <ac:chgData name="Neena Patel" userId="88c9fb55-de7b-4d8f-80a4-65e67e92fb47" providerId="ADAL" clId="{9F2833D2-077A-4D74-88F8-9534829B5795}" dt="2026-05-06T19:48:09.541" v="240" actId="26606"/>
          <ac:spMkLst>
            <pc:docMk/>
            <pc:sldMk cId="3825836986" sldId="270"/>
            <ac:spMk id="22" creationId="{6C4028FD-8BAA-4A19-BFDE-594D991B7552}"/>
          </ac:spMkLst>
        </pc:spChg>
        <pc:spChg chg="add del">
          <ac:chgData name="Neena Patel" userId="88c9fb55-de7b-4d8f-80a4-65e67e92fb47" providerId="ADAL" clId="{9F2833D2-077A-4D74-88F8-9534829B5795}" dt="2026-05-06T20:56:28.790" v="309"/>
          <ac:spMkLst>
            <pc:docMk/>
            <pc:sldMk cId="3825836986" sldId="270"/>
            <ac:spMk id="24" creationId="{BACC6370-2D7E-4714-9D71-7542949D7D5D}"/>
          </ac:spMkLst>
        </pc:spChg>
        <pc:spChg chg="add del">
          <ac:chgData name="Neena Patel" userId="88c9fb55-de7b-4d8f-80a4-65e67e92fb47" providerId="ADAL" clId="{9F2833D2-077A-4D74-88F8-9534829B5795}" dt="2026-05-06T20:56:28.790" v="309"/>
          <ac:spMkLst>
            <pc:docMk/>
            <pc:sldMk cId="3825836986" sldId="270"/>
            <ac:spMk id="25" creationId="{F68B3F68-107C-434F-AA38-110D5EA91B85}"/>
          </ac:spMkLst>
        </pc:spChg>
        <pc:spChg chg="add del">
          <ac:chgData name="Neena Patel" userId="88c9fb55-de7b-4d8f-80a4-65e67e92fb47" providerId="ADAL" clId="{9F2833D2-077A-4D74-88F8-9534829B5795}" dt="2026-05-06T20:56:28.790" v="309"/>
          <ac:spMkLst>
            <pc:docMk/>
            <pc:sldMk cId="3825836986" sldId="270"/>
            <ac:spMk id="26" creationId="{AAD0DBB9-1A4B-4391-81D4-CB19F9AB918A}"/>
          </ac:spMkLst>
        </pc:spChg>
        <pc:spChg chg="add del">
          <ac:chgData name="Neena Patel" userId="88c9fb55-de7b-4d8f-80a4-65e67e92fb47" providerId="ADAL" clId="{9F2833D2-077A-4D74-88F8-9534829B5795}" dt="2026-05-06T20:56:28.790" v="309"/>
          <ac:spMkLst>
            <pc:docMk/>
            <pc:sldMk cId="3825836986" sldId="270"/>
            <ac:spMk id="27" creationId="{063BBA22-50EA-4C4D-BE05-F1CE4E63AA56}"/>
          </ac:spMkLst>
        </pc:spChg>
        <pc:graphicFrameChg chg="add del">
          <ac:chgData name="Neena Patel" userId="88c9fb55-de7b-4d8f-80a4-65e67e92fb47" providerId="ADAL" clId="{9F2833D2-077A-4D74-88F8-9534829B5795}" dt="2026-05-06T19:47:11.167" v="231" actId="26606"/>
          <ac:graphicFrameMkLst>
            <pc:docMk/>
            <pc:sldMk cId="3825836986" sldId="270"/>
            <ac:graphicFrameMk id="5" creationId="{C5B25C89-FE1F-CD58-FD8E-A52EEE658210}"/>
          </ac:graphicFrameMkLst>
        </pc:graphicFrameChg>
        <pc:graphicFrameChg chg="add del">
          <ac:chgData name="Neena Patel" userId="88c9fb55-de7b-4d8f-80a4-65e67e92fb47" providerId="ADAL" clId="{9F2833D2-077A-4D74-88F8-9534829B5795}" dt="2026-05-06T19:47:16.623" v="233" actId="26606"/>
          <ac:graphicFrameMkLst>
            <pc:docMk/>
            <pc:sldMk cId="3825836986" sldId="270"/>
            <ac:graphicFrameMk id="7" creationId="{BF74D043-BCF0-1799-4A4E-6CCE5190B95B}"/>
          </ac:graphicFrameMkLst>
        </pc:graphicFrameChg>
        <pc:graphicFrameChg chg="add del mod modGraphic">
          <ac:chgData name="Neena Patel" userId="88c9fb55-de7b-4d8f-80a4-65e67e92fb47" providerId="ADAL" clId="{9F2833D2-077A-4D74-88F8-9534829B5795}" dt="2026-05-06T19:49:54.413" v="251" actId="207"/>
          <ac:graphicFrameMkLst>
            <pc:docMk/>
            <pc:sldMk cId="3825836986" sldId="270"/>
            <ac:graphicFrameMk id="17" creationId="{216B8FC2-CC4F-952C-3C9F-97C1292E8C7B}"/>
          </ac:graphicFrameMkLst>
        </pc:graphicFrameChg>
      </pc:sldChg>
      <pc:sldChg chg="addSp delSp modSp new del mod setBg modClrScheme delDesignElem chgLayout">
        <pc:chgData name="Neena Patel" userId="88c9fb55-de7b-4d8f-80a4-65e67e92fb47" providerId="ADAL" clId="{9F2833D2-077A-4D74-88F8-9534829B5795}" dt="2026-05-06T20:40:42.152" v="279" actId="2696"/>
        <pc:sldMkLst>
          <pc:docMk/>
          <pc:sldMk cId="2339802719" sldId="271"/>
        </pc:sldMkLst>
        <pc:spChg chg="add del mod">
          <ac:chgData name="Neena Patel" userId="88c9fb55-de7b-4d8f-80a4-65e67e92fb47" providerId="ADAL" clId="{9F2833D2-077A-4D74-88F8-9534829B5795}" dt="2026-05-06T20:19:34.632" v="276" actId="26606"/>
          <ac:spMkLst>
            <pc:docMk/>
            <pc:sldMk cId="2339802719" sldId="271"/>
            <ac:spMk id="2" creationId="{ED4A4AE2-B583-A8B5-44C5-71EC508FC6E3}"/>
          </ac:spMkLst>
        </pc:spChg>
        <pc:spChg chg="add del mod">
          <ac:chgData name="Neena Patel" userId="88c9fb55-de7b-4d8f-80a4-65e67e92fb47" providerId="ADAL" clId="{9F2833D2-077A-4D74-88F8-9534829B5795}" dt="2026-05-06T20:19:34.632" v="276" actId="26606"/>
          <ac:spMkLst>
            <pc:docMk/>
            <pc:sldMk cId="2339802719" sldId="271"/>
            <ac:spMk id="3" creationId="{54F0FA35-C2EC-A1D4-D127-963064364D80}"/>
          </ac:spMkLst>
        </pc:spChg>
        <pc:spChg chg="add del mod ord">
          <ac:chgData name="Neena Patel" userId="88c9fb55-de7b-4d8f-80a4-65e67e92fb47" providerId="ADAL" clId="{9F2833D2-077A-4D74-88F8-9534829B5795}" dt="2026-05-06T20:18:58.702" v="273" actId="6264"/>
          <ac:spMkLst>
            <pc:docMk/>
            <pc:sldMk cId="2339802719" sldId="271"/>
            <ac:spMk id="4" creationId="{8ECC2918-34ED-BCF8-6CB5-E771A67A2F7E}"/>
          </ac:spMkLst>
        </pc:spChg>
        <pc:spChg chg="add del">
          <ac:chgData name="Neena Patel" userId="88c9fb55-de7b-4d8f-80a4-65e67e92fb47" providerId="ADAL" clId="{9F2833D2-077A-4D74-88F8-9534829B5795}" dt="2026-05-06T20:18:41.766" v="268" actId="26606"/>
          <ac:spMkLst>
            <pc:docMk/>
            <pc:sldMk cId="2339802719" sldId="271"/>
            <ac:spMk id="5" creationId="{943CAA20-3569-4189-9E48-239A229A86CA}"/>
          </ac:spMkLst>
        </pc:spChg>
        <pc:spChg chg="add del">
          <ac:chgData name="Neena Patel" userId="88c9fb55-de7b-4d8f-80a4-65e67e92fb47" providerId="ADAL" clId="{9F2833D2-077A-4D74-88F8-9534829B5795}" dt="2026-05-06T20:18:41.766" v="268" actId="26606"/>
          <ac:spMkLst>
            <pc:docMk/>
            <pc:sldMk cId="2339802719" sldId="271"/>
            <ac:spMk id="6" creationId="{DA542B6D-E775-4832-91DC-2D20F857813A}"/>
          </ac:spMkLst>
        </pc:spChg>
        <pc:spChg chg="add del mod ord">
          <ac:chgData name="Neena Patel" userId="88c9fb55-de7b-4d8f-80a4-65e67e92fb47" providerId="ADAL" clId="{9F2833D2-077A-4D74-88F8-9534829B5795}" dt="2026-05-06T20:18:58.702" v="273" actId="6264"/>
          <ac:spMkLst>
            <pc:docMk/>
            <pc:sldMk cId="2339802719" sldId="271"/>
            <ac:spMk id="7" creationId="{2F51D566-76A9-353A-E029-2D7D56C961AE}"/>
          </ac:spMkLst>
        </pc:spChg>
        <pc:spChg chg="add del">
          <ac:chgData name="Neena Patel" userId="88c9fb55-de7b-4d8f-80a4-65e67e92fb47" providerId="ADAL" clId="{9F2833D2-077A-4D74-88F8-9534829B5795}" dt="2026-05-06T20:17:03.981" v="259" actId="26606"/>
          <ac:spMkLst>
            <pc:docMk/>
            <pc:sldMk cId="2339802719" sldId="271"/>
            <ac:spMk id="8" creationId="{EFA9B6C6-A247-48A8-9A1C-1E36FA9456B5}"/>
          </ac:spMkLst>
        </pc:spChg>
        <pc:spChg chg="add del">
          <ac:chgData name="Neena Patel" userId="88c9fb55-de7b-4d8f-80a4-65e67e92fb47" providerId="ADAL" clId="{9F2833D2-077A-4D74-88F8-9534829B5795}" dt="2026-05-06T20:18:43.731" v="270" actId="26606"/>
          <ac:spMkLst>
            <pc:docMk/>
            <pc:sldMk cId="2339802719" sldId="271"/>
            <ac:spMk id="9" creationId="{A8DB9CD9-59B1-4D73-BC4C-98796A48EF9B}"/>
          </ac:spMkLst>
        </pc:spChg>
        <pc:spChg chg="add del">
          <ac:chgData name="Neena Patel" userId="88c9fb55-de7b-4d8f-80a4-65e67e92fb47" providerId="ADAL" clId="{9F2833D2-077A-4D74-88F8-9534829B5795}" dt="2026-05-06T20:17:03.981" v="259" actId="26606"/>
          <ac:spMkLst>
            <pc:docMk/>
            <pc:sldMk cId="2339802719" sldId="271"/>
            <ac:spMk id="10" creationId="{C5CB530E-515E-412C-9DF1-5F8FFBD6F383}"/>
          </ac:spMkLst>
        </pc:spChg>
        <pc:spChg chg="add del">
          <ac:chgData name="Neena Patel" userId="88c9fb55-de7b-4d8f-80a4-65e67e92fb47" providerId="ADAL" clId="{9F2833D2-077A-4D74-88F8-9534829B5795}" dt="2026-05-06T20:18:43.731" v="270" actId="26606"/>
          <ac:spMkLst>
            <pc:docMk/>
            <pc:sldMk cId="2339802719" sldId="271"/>
            <ac:spMk id="11" creationId="{8874A6A9-41FF-4E33-AFA8-F9F81436A59E}"/>
          </ac:spMkLst>
        </pc:spChg>
        <pc:spChg chg="add del">
          <ac:chgData name="Neena Patel" userId="88c9fb55-de7b-4d8f-80a4-65e67e92fb47" providerId="ADAL" clId="{9F2833D2-077A-4D74-88F8-9534829B5795}" dt="2026-05-06T20:17:03.981" v="259" actId="26606"/>
          <ac:spMkLst>
            <pc:docMk/>
            <pc:sldMk cId="2339802719" sldId="271"/>
            <ac:spMk id="12" creationId="{712D4376-A578-4FF1-94FC-245E7A6A489F}"/>
          </ac:spMkLst>
        </pc:spChg>
        <pc:spChg chg="add del">
          <ac:chgData name="Neena Patel" userId="88c9fb55-de7b-4d8f-80a4-65e67e92fb47" providerId="ADAL" clId="{9F2833D2-077A-4D74-88F8-9534829B5795}" dt="2026-05-06T20:17:03.981" v="259" actId="26606"/>
          <ac:spMkLst>
            <pc:docMk/>
            <pc:sldMk cId="2339802719" sldId="271"/>
            <ac:spMk id="14" creationId="{AEA7509D-F04F-40CB-A0B3-EEF16499CC9F}"/>
          </ac:spMkLst>
        </pc:spChg>
        <pc:spChg chg="add del">
          <ac:chgData name="Neena Patel" userId="88c9fb55-de7b-4d8f-80a4-65e67e92fb47" providerId="ADAL" clId="{9F2833D2-077A-4D74-88F8-9534829B5795}" dt="2026-05-06T20:17:28.325" v="261" actId="26606"/>
          <ac:spMkLst>
            <pc:docMk/>
            <pc:sldMk cId="2339802719" sldId="271"/>
            <ac:spMk id="22" creationId="{5A292AEA-2528-46C0-B426-95822B6141FB}"/>
          </ac:spMkLst>
        </pc:spChg>
        <pc:spChg chg="add del">
          <ac:chgData name="Neena Patel" userId="88c9fb55-de7b-4d8f-80a4-65e67e92fb47" providerId="ADAL" clId="{9F2833D2-077A-4D74-88F8-9534829B5795}" dt="2026-05-06T20:19:04.039" v="274" actId="26606"/>
          <ac:spMkLst>
            <pc:docMk/>
            <pc:sldMk cId="2339802719" sldId="271"/>
            <ac:spMk id="26" creationId="{43C48B49-6135-48B6-AC0F-97E5D8D1F03F}"/>
          </ac:spMkLst>
        </pc:spChg>
        <pc:spChg chg="add del">
          <ac:chgData name="Neena Patel" userId="88c9fb55-de7b-4d8f-80a4-65e67e92fb47" providerId="ADAL" clId="{9F2833D2-077A-4D74-88F8-9534829B5795}" dt="2026-05-06T20:19:04.039" v="274" actId="26606"/>
          <ac:spMkLst>
            <pc:docMk/>
            <pc:sldMk cId="2339802719" sldId="271"/>
            <ac:spMk id="27" creationId="{9715DAF0-AE1B-46C9-8A6B-DB2AA05AB91D}"/>
          </ac:spMkLst>
        </pc:spChg>
        <pc:spChg chg="add del">
          <ac:chgData name="Neena Patel" userId="88c9fb55-de7b-4d8f-80a4-65e67e92fb47" providerId="ADAL" clId="{9F2833D2-077A-4D74-88F8-9534829B5795}" dt="2026-05-06T20:17:28.325" v="261" actId="26606"/>
          <ac:spMkLst>
            <pc:docMk/>
            <pc:sldMk cId="2339802719" sldId="271"/>
            <ac:spMk id="28" creationId="{D8B7B198-E4DF-43CD-AD8C-199884323745}"/>
          </ac:spMkLst>
        </pc:spChg>
        <pc:spChg chg="add del">
          <ac:chgData name="Neena Patel" userId="88c9fb55-de7b-4d8f-80a4-65e67e92fb47" providerId="ADAL" clId="{9F2833D2-077A-4D74-88F8-9534829B5795}" dt="2026-05-06T20:19:04.039" v="274" actId="26606"/>
          <ac:spMkLst>
            <pc:docMk/>
            <pc:sldMk cId="2339802719" sldId="271"/>
            <ac:spMk id="30" creationId="{DC631C0B-6DA6-4E57-8231-CE32B3434A7E}"/>
          </ac:spMkLst>
        </pc:spChg>
        <pc:spChg chg="add del">
          <ac:chgData name="Neena Patel" userId="88c9fb55-de7b-4d8f-80a4-65e67e92fb47" providerId="ADAL" clId="{9F2833D2-077A-4D74-88F8-9534829B5795}" dt="2026-05-06T20:19:04.039" v="274" actId="26606"/>
          <ac:spMkLst>
            <pc:docMk/>
            <pc:sldMk cId="2339802719" sldId="271"/>
            <ac:spMk id="31" creationId="{F256AC18-FB41-4977-8B0C-F5082335AB7D}"/>
          </ac:spMkLst>
        </pc:spChg>
        <pc:spChg chg="add del">
          <ac:chgData name="Neena Patel" userId="88c9fb55-de7b-4d8f-80a4-65e67e92fb47" providerId="ADAL" clId="{9F2833D2-077A-4D74-88F8-9534829B5795}" dt="2026-05-06T20:19:04.039" v="274" actId="26606"/>
          <ac:spMkLst>
            <pc:docMk/>
            <pc:sldMk cId="2339802719" sldId="271"/>
            <ac:spMk id="32" creationId="{AFF4A713-7B75-4B21-90D7-5AB19547C728}"/>
          </ac:spMkLst>
        </pc:spChg>
        <pc:spChg chg="add del">
          <ac:chgData name="Neena Patel" userId="88c9fb55-de7b-4d8f-80a4-65e67e92fb47" providerId="ADAL" clId="{9F2833D2-077A-4D74-88F8-9534829B5795}" dt="2026-05-06T20:17:28.325" v="261" actId="26606"/>
          <ac:spMkLst>
            <pc:docMk/>
            <pc:sldMk cId="2339802719" sldId="271"/>
            <ac:spMk id="34" creationId="{2BE67753-EA0E-4819-8D22-0B6600CF7231}"/>
          </ac:spMkLst>
        </pc:spChg>
        <pc:spChg chg="add del">
          <ac:chgData name="Neena Patel" userId="88c9fb55-de7b-4d8f-80a4-65e67e92fb47" providerId="ADAL" clId="{9F2833D2-077A-4D74-88F8-9534829B5795}" dt="2026-05-06T20:19:34.632" v="276" actId="26606"/>
          <ac:spMkLst>
            <pc:docMk/>
            <pc:sldMk cId="2339802719" sldId="271"/>
            <ac:spMk id="38" creationId="{43C48B49-6135-48B6-AC0F-97E5D8D1F03F}"/>
          </ac:spMkLst>
        </pc:spChg>
        <pc:spChg chg="add del">
          <ac:chgData name="Neena Patel" userId="88c9fb55-de7b-4d8f-80a4-65e67e92fb47" providerId="ADAL" clId="{9F2833D2-077A-4D74-88F8-9534829B5795}" dt="2026-05-06T20:19:34.632" v="276" actId="26606"/>
          <ac:spMkLst>
            <pc:docMk/>
            <pc:sldMk cId="2339802719" sldId="271"/>
            <ac:spMk id="39" creationId="{9715DAF0-AE1B-46C9-8A6B-DB2AA05AB91D}"/>
          </ac:spMkLst>
        </pc:spChg>
        <pc:spChg chg="add del">
          <ac:chgData name="Neena Patel" userId="88c9fb55-de7b-4d8f-80a4-65e67e92fb47" providerId="ADAL" clId="{9F2833D2-077A-4D74-88F8-9534829B5795}" dt="2026-05-06T20:19:34.632" v="276" actId="26606"/>
          <ac:spMkLst>
            <pc:docMk/>
            <pc:sldMk cId="2339802719" sldId="271"/>
            <ac:spMk id="40" creationId="{DC631C0B-6DA6-4E57-8231-CE32B3434A7E}"/>
          </ac:spMkLst>
        </pc:spChg>
        <pc:spChg chg="add del">
          <ac:chgData name="Neena Patel" userId="88c9fb55-de7b-4d8f-80a4-65e67e92fb47" providerId="ADAL" clId="{9F2833D2-077A-4D74-88F8-9534829B5795}" dt="2026-05-06T20:19:34.632" v="276" actId="26606"/>
          <ac:spMkLst>
            <pc:docMk/>
            <pc:sldMk cId="2339802719" sldId="271"/>
            <ac:spMk id="41" creationId="{F256AC18-FB41-4977-8B0C-F5082335AB7D}"/>
          </ac:spMkLst>
        </pc:spChg>
        <pc:spChg chg="add del">
          <ac:chgData name="Neena Patel" userId="88c9fb55-de7b-4d8f-80a4-65e67e92fb47" providerId="ADAL" clId="{9F2833D2-077A-4D74-88F8-9534829B5795}" dt="2026-05-06T20:19:34.632" v="276" actId="26606"/>
          <ac:spMkLst>
            <pc:docMk/>
            <pc:sldMk cId="2339802719" sldId="271"/>
            <ac:spMk id="42" creationId="{AFF4A713-7B75-4B21-90D7-5AB19547C728}"/>
          </ac:spMkLst>
        </pc:spChg>
        <pc:spChg chg="add">
          <ac:chgData name="Neena Patel" userId="88c9fb55-de7b-4d8f-80a4-65e67e92fb47" providerId="ADAL" clId="{9F2833D2-077A-4D74-88F8-9534829B5795}" dt="2026-05-06T20:19:34.632" v="276" actId="26606"/>
          <ac:spMkLst>
            <pc:docMk/>
            <pc:sldMk cId="2339802719" sldId="271"/>
            <ac:spMk id="47" creationId="{943CAA20-3569-4189-9E48-239A229A86CA}"/>
          </ac:spMkLst>
        </pc:spChg>
        <pc:spChg chg="add">
          <ac:chgData name="Neena Patel" userId="88c9fb55-de7b-4d8f-80a4-65e67e92fb47" providerId="ADAL" clId="{9F2833D2-077A-4D74-88F8-9534829B5795}" dt="2026-05-06T20:19:34.632" v="276" actId="26606"/>
          <ac:spMkLst>
            <pc:docMk/>
            <pc:sldMk cId="2339802719" sldId="271"/>
            <ac:spMk id="49" creationId="{DA542B6D-E775-4832-91DC-2D20F857813A}"/>
          </ac:spMkLst>
        </pc:spChg>
        <pc:grpChg chg="add del">
          <ac:chgData name="Neena Patel" userId="88c9fb55-de7b-4d8f-80a4-65e67e92fb47" providerId="ADAL" clId="{9F2833D2-077A-4D74-88F8-9534829B5795}" dt="2026-05-06T20:18:43.731" v="270" actId="26606"/>
          <ac:grpSpMkLst>
            <pc:docMk/>
            <pc:sldMk cId="2339802719" sldId="271"/>
            <ac:grpSpMk id="20" creationId="{721D730E-1F97-4071-B143-B05E6D2599BC}"/>
          </ac:grpSpMkLst>
        </pc:grpChg>
        <pc:grpChg chg="add del">
          <ac:chgData name="Neena Patel" userId="88c9fb55-de7b-4d8f-80a4-65e67e92fb47" providerId="ADAL" clId="{9F2833D2-077A-4D74-88F8-9534829B5795}" dt="2026-05-06T20:17:28.325" v="261" actId="26606"/>
          <ac:grpSpMkLst>
            <pc:docMk/>
            <pc:sldMk cId="2339802719" sldId="271"/>
            <ac:grpSpMk id="23" creationId="{87F87F1B-42BA-4AC7-A4E2-41544DDB2CE3}"/>
          </ac:grpSpMkLst>
        </pc:grpChg>
        <pc:grpChg chg="add del">
          <ac:chgData name="Neena Patel" userId="88c9fb55-de7b-4d8f-80a4-65e67e92fb47" providerId="ADAL" clId="{9F2833D2-077A-4D74-88F8-9534829B5795}" dt="2026-05-06T20:17:28.325" v="261" actId="26606"/>
          <ac:grpSpMkLst>
            <pc:docMk/>
            <pc:sldMk cId="2339802719" sldId="271"/>
            <ac:grpSpMk id="29" creationId="{967346A5-7569-4F15-AB5D-BE3DADF192C0}"/>
          </ac:grpSpMkLst>
        </pc:grpChg>
        <pc:grpChg chg="add del">
          <ac:chgData name="Neena Patel" userId="88c9fb55-de7b-4d8f-80a4-65e67e92fb47" providerId="ADAL" clId="{9F2833D2-077A-4D74-88F8-9534829B5795}" dt="2026-05-06T20:17:28.325" v="261" actId="26606"/>
          <ac:grpSpMkLst>
            <pc:docMk/>
            <pc:sldMk cId="2339802719" sldId="271"/>
            <ac:grpSpMk id="35" creationId="{D76D63AC-0421-45EC-B383-E79A61A78C6B}"/>
          </ac:grpSpMkLst>
        </pc:grpChg>
        <pc:cxnChg chg="add del">
          <ac:chgData name="Neena Patel" userId="88c9fb55-de7b-4d8f-80a4-65e67e92fb47" providerId="ADAL" clId="{9F2833D2-077A-4D74-88F8-9534829B5795}" dt="2026-05-06T20:17:03.981" v="259" actId="26606"/>
          <ac:cxnSpMkLst>
            <pc:docMk/>
            <pc:sldMk cId="2339802719" sldId="271"/>
            <ac:cxnSpMk id="16" creationId="{56020367-4FD5-4596-8E10-C5F095CD8DBF}"/>
          </ac:cxnSpMkLst>
        </pc:cxnChg>
      </pc:sldChg>
      <pc:sldChg chg="add del">
        <pc:chgData name="Neena Patel" userId="88c9fb55-de7b-4d8f-80a4-65e67e92fb47" providerId="ADAL" clId="{9F2833D2-077A-4D74-88F8-9534829B5795}" dt="2026-05-06T19:52:54.524" v="255" actId="2696"/>
        <pc:sldMkLst>
          <pc:docMk/>
          <pc:sldMk cId="2438422861" sldId="271"/>
        </pc:sldMkLst>
      </pc:sldChg>
      <pc:sldChg chg="addSp delSp modSp add mod setBg delDesignElem">
        <pc:chgData name="Neena Patel" userId="88c9fb55-de7b-4d8f-80a4-65e67e92fb47" providerId="ADAL" clId="{9F2833D2-077A-4D74-88F8-9534829B5795}" dt="2026-05-06T20:58:29.064" v="320" actId="113"/>
        <pc:sldMkLst>
          <pc:docMk/>
          <pc:sldMk cId="3883622470" sldId="272"/>
        </pc:sldMkLst>
        <pc:spChg chg="mod">
          <ac:chgData name="Neena Patel" userId="88c9fb55-de7b-4d8f-80a4-65e67e92fb47" providerId="ADAL" clId="{9F2833D2-077A-4D74-88F8-9534829B5795}" dt="2026-05-06T20:57:34.807" v="312" actId="207"/>
          <ac:spMkLst>
            <pc:docMk/>
            <pc:sldMk cId="3883622470" sldId="272"/>
            <ac:spMk id="2" creationId="{84671631-F6A4-96E9-8E4D-49D4DE5F2F36}"/>
          </ac:spMkLst>
        </pc:spChg>
        <pc:spChg chg="del">
          <ac:chgData name="Neena Patel" userId="88c9fb55-de7b-4d8f-80a4-65e67e92fb47" providerId="ADAL" clId="{9F2833D2-077A-4D74-88F8-9534829B5795}" dt="2026-05-06T20:40:02.692" v="278"/>
          <ac:spMkLst>
            <pc:docMk/>
            <pc:sldMk cId="3883622470" sldId="272"/>
            <ac:spMk id="25" creationId="{6D1A2CED-DA9B-4CCF-8215-CFC65FE71603}"/>
          </ac:spMkLst>
        </pc:spChg>
        <pc:spChg chg="del">
          <ac:chgData name="Neena Patel" userId="88c9fb55-de7b-4d8f-80a4-65e67e92fb47" providerId="ADAL" clId="{9F2833D2-077A-4D74-88F8-9534829B5795}" dt="2026-05-06T20:40:02.692" v="278"/>
          <ac:spMkLst>
            <pc:docMk/>
            <pc:sldMk cId="3883622470" sldId="272"/>
            <ac:spMk id="26" creationId="{562DFC44-A40C-4573-9230-B3EDB3EC8EEB}"/>
          </ac:spMkLst>
        </pc:spChg>
        <pc:spChg chg="del">
          <ac:chgData name="Neena Patel" userId="88c9fb55-de7b-4d8f-80a4-65e67e92fb47" providerId="ADAL" clId="{9F2833D2-077A-4D74-88F8-9534829B5795}" dt="2026-05-06T20:40:02.692" v="278"/>
          <ac:spMkLst>
            <pc:docMk/>
            <pc:sldMk cId="3883622470" sldId="272"/>
            <ac:spMk id="27" creationId="{15589D35-CF9F-4DE9-A792-8571A09E9BC9}"/>
          </ac:spMkLst>
        </pc:spChg>
        <pc:graphicFrameChg chg="mod">
          <ac:chgData name="Neena Patel" userId="88c9fb55-de7b-4d8f-80a4-65e67e92fb47" providerId="ADAL" clId="{9F2833D2-077A-4D74-88F8-9534829B5795}" dt="2026-05-06T20:58:29.064" v="320" actId="113"/>
          <ac:graphicFrameMkLst>
            <pc:docMk/>
            <pc:sldMk cId="3883622470" sldId="272"/>
            <ac:graphicFrameMk id="28" creationId="{45FD0D0E-597D-9588-18C0-7932DEAEB90C}"/>
          </ac:graphicFrameMkLst>
        </pc:graphicFrameChg>
        <pc:picChg chg="add del">
          <ac:chgData name="Neena Patel" userId="88c9fb55-de7b-4d8f-80a4-65e67e92fb47" providerId="ADAL" clId="{9F2833D2-077A-4D74-88F8-9534829B5795}" dt="2026-05-06T20:49:01.894" v="292" actId="22"/>
          <ac:picMkLst>
            <pc:docMk/>
            <pc:sldMk cId="3883622470" sldId="272"/>
            <ac:picMk id="3" creationId="{DA22EE23-7DF5-F35C-4C0B-5C50ADF86C6A}"/>
          </ac:picMkLst>
        </pc:picChg>
        <pc:picChg chg="add del">
          <ac:chgData name="Neena Patel" userId="88c9fb55-de7b-4d8f-80a4-65e67e92fb47" providerId="ADAL" clId="{9F2833D2-077A-4D74-88F8-9534829B5795}" dt="2026-05-06T20:48:57.248" v="291" actId="22"/>
          <ac:picMkLst>
            <pc:docMk/>
            <pc:sldMk cId="3883622470" sldId="272"/>
            <ac:picMk id="4" creationId="{8B0BA5F2-8C2C-C1C2-BEDF-34F2492B5210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svg"/><Relationship Id="rId1" Type="http://schemas.openxmlformats.org/officeDocument/2006/relationships/image" Target="../media/image13.svg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svg"/><Relationship Id="rId1" Type="http://schemas.openxmlformats.org/officeDocument/2006/relationships/image" Target="../media/image13.svg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6725A-E207-4EBA-BFF3-AB0A5F07FC8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BB397DB-8E3D-4A12-987D-306FE0788D11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X</a:t>
          </a:r>
          <a:r>
            <a:rPr lang="en-US" dirty="0"/>
            <a:t>  Not finishing the prep </a:t>
          </a:r>
        </a:p>
      </dgm:t>
    </dgm:pt>
    <dgm:pt modelId="{95E70071-AC7F-4C64-9655-DAC7376A87F7}" type="parTrans" cxnId="{CA163EE9-EFB9-46AE-987B-3ED689AC7A47}">
      <dgm:prSet/>
      <dgm:spPr/>
      <dgm:t>
        <a:bodyPr/>
        <a:lstStyle/>
        <a:p>
          <a:endParaRPr lang="en-US"/>
        </a:p>
      </dgm:t>
    </dgm:pt>
    <dgm:pt modelId="{0BAC60C6-83A1-43EF-B278-A4F133EE7262}" type="sibTrans" cxnId="{CA163EE9-EFB9-46AE-987B-3ED689AC7A47}">
      <dgm:prSet/>
      <dgm:spPr/>
      <dgm:t>
        <a:bodyPr/>
        <a:lstStyle/>
        <a:p>
          <a:endParaRPr lang="en-US"/>
        </a:p>
      </dgm:t>
    </dgm:pt>
    <dgm:pt modelId="{79785D84-FAA4-48B3-96AE-37F5219F7EAB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X</a:t>
          </a:r>
          <a:r>
            <a:rPr lang="en-US" dirty="0"/>
            <a:t>  Eating solid food the day before</a:t>
          </a:r>
        </a:p>
      </dgm:t>
    </dgm:pt>
    <dgm:pt modelId="{366CC071-9739-40B5-A6DE-3AB70CED9097}" type="parTrans" cxnId="{4FDA1EC2-77C8-42EC-BC17-EDF99253BBE2}">
      <dgm:prSet/>
      <dgm:spPr/>
      <dgm:t>
        <a:bodyPr/>
        <a:lstStyle/>
        <a:p>
          <a:endParaRPr lang="en-US"/>
        </a:p>
      </dgm:t>
    </dgm:pt>
    <dgm:pt modelId="{4D478ED6-6AAD-4D53-BE25-420D46E3D324}" type="sibTrans" cxnId="{4FDA1EC2-77C8-42EC-BC17-EDF99253BBE2}">
      <dgm:prSet/>
      <dgm:spPr/>
      <dgm:t>
        <a:bodyPr/>
        <a:lstStyle/>
        <a:p>
          <a:endParaRPr lang="en-US"/>
        </a:p>
      </dgm:t>
    </dgm:pt>
    <dgm:pt modelId="{5507FCF8-F385-4947-AA1B-EA722FB20D00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X</a:t>
          </a:r>
          <a:r>
            <a:rPr lang="en-US" dirty="0"/>
            <a:t>  Drinking liquids within 4 hours</a:t>
          </a:r>
        </a:p>
      </dgm:t>
    </dgm:pt>
    <dgm:pt modelId="{9D60A87F-91FC-4783-9B36-A1D822961115}" type="parTrans" cxnId="{8B866DA4-986A-480C-87F9-8A14AF7BC235}">
      <dgm:prSet/>
      <dgm:spPr/>
      <dgm:t>
        <a:bodyPr/>
        <a:lstStyle/>
        <a:p>
          <a:endParaRPr lang="en-US"/>
        </a:p>
      </dgm:t>
    </dgm:pt>
    <dgm:pt modelId="{727CE750-5428-422F-BD42-D12A8C64C738}" type="sibTrans" cxnId="{8B866DA4-986A-480C-87F9-8A14AF7BC235}">
      <dgm:prSet/>
      <dgm:spPr/>
      <dgm:t>
        <a:bodyPr/>
        <a:lstStyle/>
        <a:p>
          <a:endParaRPr lang="en-US"/>
        </a:p>
      </dgm:t>
    </dgm:pt>
    <dgm:pt modelId="{4849C496-4192-407B-AD3A-3C1507DB683D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X</a:t>
          </a:r>
          <a:r>
            <a:rPr lang="en-US" dirty="0"/>
            <a:t>  No driver arranged</a:t>
          </a:r>
        </a:p>
      </dgm:t>
    </dgm:pt>
    <dgm:pt modelId="{A0F18A63-BA5F-4BDB-AC85-B453517B2743}" type="parTrans" cxnId="{B06C63DB-4632-435A-9A12-96F2CC376DC0}">
      <dgm:prSet/>
      <dgm:spPr/>
      <dgm:t>
        <a:bodyPr/>
        <a:lstStyle/>
        <a:p>
          <a:endParaRPr lang="en-US"/>
        </a:p>
      </dgm:t>
    </dgm:pt>
    <dgm:pt modelId="{B80E579B-9BCF-4426-A8F7-8A668E6FADFA}" type="sibTrans" cxnId="{B06C63DB-4632-435A-9A12-96F2CC376DC0}">
      <dgm:prSet/>
      <dgm:spPr/>
      <dgm:t>
        <a:bodyPr/>
        <a:lstStyle/>
        <a:p>
          <a:endParaRPr lang="en-US"/>
        </a:p>
      </dgm:t>
    </dgm:pt>
    <dgm:pt modelId="{3477B9D9-FFD7-49CF-BA08-829C4C9F2113}">
      <dgm:prSet/>
      <dgm:spPr/>
      <dgm:t>
        <a:bodyPr/>
        <a:lstStyle/>
        <a:p>
          <a:pPr algn="ctr"/>
          <a:r>
            <a:rPr lang="en-US" b="1" dirty="0"/>
            <a:t>These may ALL lead to cancellation or repeat procedure</a:t>
          </a:r>
          <a:r>
            <a:rPr lang="en-US" dirty="0"/>
            <a:t>.</a:t>
          </a:r>
        </a:p>
      </dgm:t>
    </dgm:pt>
    <dgm:pt modelId="{3DA5CA43-B829-4404-8B69-9C5CE8D08234}" type="parTrans" cxnId="{91153903-C527-4C1F-837B-B288173071A3}">
      <dgm:prSet/>
      <dgm:spPr/>
      <dgm:t>
        <a:bodyPr/>
        <a:lstStyle/>
        <a:p>
          <a:endParaRPr lang="en-US"/>
        </a:p>
      </dgm:t>
    </dgm:pt>
    <dgm:pt modelId="{8CCDA214-1D78-4FB0-859B-FE9315E0AFA1}" type="sibTrans" cxnId="{91153903-C527-4C1F-837B-B288173071A3}">
      <dgm:prSet/>
      <dgm:spPr/>
      <dgm:t>
        <a:bodyPr/>
        <a:lstStyle/>
        <a:p>
          <a:endParaRPr lang="en-US"/>
        </a:p>
      </dgm:t>
    </dgm:pt>
    <dgm:pt modelId="{6D21CE28-9411-4934-B036-C66A6E2D6783}" type="pres">
      <dgm:prSet presAssocID="{28F6725A-E207-4EBA-BFF3-AB0A5F07FC84}" presName="vert0" presStyleCnt="0">
        <dgm:presLayoutVars>
          <dgm:dir/>
          <dgm:animOne val="branch"/>
          <dgm:animLvl val="lvl"/>
        </dgm:presLayoutVars>
      </dgm:prSet>
      <dgm:spPr/>
    </dgm:pt>
    <dgm:pt modelId="{AB1F6909-F80A-4EAF-9507-1BE0430AA788}" type="pres">
      <dgm:prSet presAssocID="{3BB397DB-8E3D-4A12-987D-306FE0788D11}" presName="thickLine" presStyleLbl="alignNode1" presStyleIdx="0" presStyleCnt="5"/>
      <dgm:spPr/>
    </dgm:pt>
    <dgm:pt modelId="{C306AB4C-21E9-4A26-BAA5-38B9A4C46CF1}" type="pres">
      <dgm:prSet presAssocID="{3BB397DB-8E3D-4A12-987D-306FE0788D11}" presName="horz1" presStyleCnt="0"/>
      <dgm:spPr/>
    </dgm:pt>
    <dgm:pt modelId="{85162A94-A54B-47DF-B474-484C9F854920}" type="pres">
      <dgm:prSet presAssocID="{3BB397DB-8E3D-4A12-987D-306FE0788D11}" presName="tx1" presStyleLbl="revTx" presStyleIdx="0" presStyleCnt="5"/>
      <dgm:spPr/>
    </dgm:pt>
    <dgm:pt modelId="{50FCF87F-7249-4A73-B817-8E34341C0B54}" type="pres">
      <dgm:prSet presAssocID="{3BB397DB-8E3D-4A12-987D-306FE0788D11}" presName="vert1" presStyleCnt="0"/>
      <dgm:spPr/>
    </dgm:pt>
    <dgm:pt modelId="{F79BCFDD-C50B-42D1-B1A2-2C7790F3BF0D}" type="pres">
      <dgm:prSet presAssocID="{79785D84-FAA4-48B3-96AE-37F5219F7EAB}" presName="thickLine" presStyleLbl="alignNode1" presStyleIdx="1" presStyleCnt="5"/>
      <dgm:spPr/>
    </dgm:pt>
    <dgm:pt modelId="{B612210F-444E-4193-AE55-DD92222AAD0F}" type="pres">
      <dgm:prSet presAssocID="{79785D84-FAA4-48B3-96AE-37F5219F7EAB}" presName="horz1" presStyleCnt="0"/>
      <dgm:spPr/>
    </dgm:pt>
    <dgm:pt modelId="{67AAE064-E51F-4120-9DB8-FA513E5C3640}" type="pres">
      <dgm:prSet presAssocID="{79785D84-FAA4-48B3-96AE-37F5219F7EAB}" presName="tx1" presStyleLbl="revTx" presStyleIdx="1" presStyleCnt="5"/>
      <dgm:spPr/>
    </dgm:pt>
    <dgm:pt modelId="{9E7AF8EB-9CC5-4810-A0B8-2DA5880E4755}" type="pres">
      <dgm:prSet presAssocID="{79785D84-FAA4-48B3-96AE-37F5219F7EAB}" presName="vert1" presStyleCnt="0"/>
      <dgm:spPr/>
    </dgm:pt>
    <dgm:pt modelId="{77ABE7B6-9F00-4C5C-87AD-C6C65F9FBB08}" type="pres">
      <dgm:prSet presAssocID="{5507FCF8-F385-4947-AA1B-EA722FB20D00}" presName="thickLine" presStyleLbl="alignNode1" presStyleIdx="2" presStyleCnt="5"/>
      <dgm:spPr/>
    </dgm:pt>
    <dgm:pt modelId="{2C3D3E53-0652-4A15-A69B-FBFE8DBE15D7}" type="pres">
      <dgm:prSet presAssocID="{5507FCF8-F385-4947-AA1B-EA722FB20D00}" presName="horz1" presStyleCnt="0"/>
      <dgm:spPr/>
    </dgm:pt>
    <dgm:pt modelId="{6DE1E6F8-4C5A-4476-9D0B-B4D48BB59911}" type="pres">
      <dgm:prSet presAssocID="{5507FCF8-F385-4947-AA1B-EA722FB20D00}" presName="tx1" presStyleLbl="revTx" presStyleIdx="2" presStyleCnt="5"/>
      <dgm:spPr/>
    </dgm:pt>
    <dgm:pt modelId="{141BD34C-198E-4DB3-A324-069985EF514C}" type="pres">
      <dgm:prSet presAssocID="{5507FCF8-F385-4947-AA1B-EA722FB20D00}" presName="vert1" presStyleCnt="0"/>
      <dgm:spPr/>
    </dgm:pt>
    <dgm:pt modelId="{77799FF6-1A54-4B48-9BFB-23255A9E0F19}" type="pres">
      <dgm:prSet presAssocID="{4849C496-4192-407B-AD3A-3C1507DB683D}" presName="thickLine" presStyleLbl="alignNode1" presStyleIdx="3" presStyleCnt="5"/>
      <dgm:spPr/>
    </dgm:pt>
    <dgm:pt modelId="{B11BF39E-C751-4F01-8147-FA00AD614E4D}" type="pres">
      <dgm:prSet presAssocID="{4849C496-4192-407B-AD3A-3C1507DB683D}" presName="horz1" presStyleCnt="0"/>
      <dgm:spPr/>
    </dgm:pt>
    <dgm:pt modelId="{0A50802D-33B4-44A0-B962-1082D3184FC0}" type="pres">
      <dgm:prSet presAssocID="{4849C496-4192-407B-AD3A-3C1507DB683D}" presName="tx1" presStyleLbl="revTx" presStyleIdx="3" presStyleCnt="5"/>
      <dgm:spPr/>
    </dgm:pt>
    <dgm:pt modelId="{A2CF5115-D299-4AF1-9990-BAF704196034}" type="pres">
      <dgm:prSet presAssocID="{4849C496-4192-407B-AD3A-3C1507DB683D}" presName="vert1" presStyleCnt="0"/>
      <dgm:spPr/>
    </dgm:pt>
    <dgm:pt modelId="{C5740A7F-5113-48DD-816A-62C1A7562C82}" type="pres">
      <dgm:prSet presAssocID="{3477B9D9-FFD7-49CF-BA08-829C4C9F2113}" presName="thickLine" presStyleLbl="alignNode1" presStyleIdx="4" presStyleCnt="5"/>
      <dgm:spPr/>
    </dgm:pt>
    <dgm:pt modelId="{7853F09E-8FB2-437E-BDBC-963A4E2FBAE1}" type="pres">
      <dgm:prSet presAssocID="{3477B9D9-FFD7-49CF-BA08-829C4C9F2113}" presName="horz1" presStyleCnt="0"/>
      <dgm:spPr/>
    </dgm:pt>
    <dgm:pt modelId="{29CB0345-E1E0-4282-B2F5-1327127CC035}" type="pres">
      <dgm:prSet presAssocID="{3477B9D9-FFD7-49CF-BA08-829C4C9F2113}" presName="tx1" presStyleLbl="revTx" presStyleIdx="4" presStyleCnt="5"/>
      <dgm:spPr/>
    </dgm:pt>
    <dgm:pt modelId="{8002D443-8D76-4A0A-8CA7-BFA785FCB906}" type="pres">
      <dgm:prSet presAssocID="{3477B9D9-FFD7-49CF-BA08-829C4C9F2113}" presName="vert1" presStyleCnt="0"/>
      <dgm:spPr/>
    </dgm:pt>
  </dgm:ptLst>
  <dgm:cxnLst>
    <dgm:cxn modelId="{91153903-C527-4C1F-837B-B288173071A3}" srcId="{28F6725A-E207-4EBA-BFF3-AB0A5F07FC84}" destId="{3477B9D9-FFD7-49CF-BA08-829C4C9F2113}" srcOrd="4" destOrd="0" parTransId="{3DA5CA43-B829-4404-8B69-9C5CE8D08234}" sibTransId="{8CCDA214-1D78-4FB0-859B-FE9315E0AFA1}"/>
    <dgm:cxn modelId="{146E1614-1BBD-4A3C-A4AF-B77FCBE07397}" type="presOf" srcId="{4849C496-4192-407B-AD3A-3C1507DB683D}" destId="{0A50802D-33B4-44A0-B962-1082D3184FC0}" srcOrd="0" destOrd="0" presId="urn:microsoft.com/office/officeart/2008/layout/LinedList"/>
    <dgm:cxn modelId="{87F97236-6DB6-418A-B910-424DA83E0FCC}" type="presOf" srcId="{3477B9D9-FFD7-49CF-BA08-829C4C9F2113}" destId="{29CB0345-E1E0-4282-B2F5-1327127CC035}" srcOrd="0" destOrd="0" presId="urn:microsoft.com/office/officeart/2008/layout/LinedList"/>
    <dgm:cxn modelId="{5FE86269-A40F-4DEC-B925-D732BE3B91A8}" type="presOf" srcId="{28F6725A-E207-4EBA-BFF3-AB0A5F07FC84}" destId="{6D21CE28-9411-4934-B036-C66A6E2D6783}" srcOrd="0" destOrd="0" presId="urn:microsoft.com/office/officeart/2008/layout/LinedList"/>
    <dgm:cxn modelId="{574BC17D-7BDA-4508-95A1-F808D69FF466}" type="presOf" srcId="{5507FCF8-F385-4947-AA1B-EA722FB20D00}" destId="{6DE1E6F8-4C5A-4476-9D0B-B4D48BB59911}" srcOrd="0" destOrd="0" presId="urn:microsoft.com/office/officeart/2008/layout/LinedList"/>
    <dgm:cxn modelId="{C90C8584-EF3E-4B5D-8DAB-838AD876E761}" type="presOf" srcId="{3BB397DB-8E3D-4A12-987D-306FE0788D11}" destId="{85162A94-A54B-47DF-B474-484C9F854920}" srcOrd="0" destOrd="0" presId="urn:microsoft.com/office/officeart/2008/layout/LinedList"/>
    <dgm:cxn modelId="{8B866DA4-986A-480C-87F9-8A14AF7BC235}" srcId="{28F6725A-E207-4EBA-BFF3-AB0A5F07FC84}" destId="{5507FCF8-F385-4947-AA1B-EA722FB20D00}" srcOrd="2" destOrd="0" parTransId="{9D60A87F-91FC-4783-9B36-A1D822961115}" sibTransId="{727CE750-5428-422F-BD42-D12A8C64C738}"/>
    <dgm:cxn modelId="{4FDA1EC2-77C8-42EC-BC17-EDF99253BBE2}" srcId="{28F6725A-E207-4EBA-BFF3-AB0A5F07FC84}" destId="{79785D84-FAA4-48B3-96AE-37F5219F7EAB}" srcOrd="1" destOrd="0" parTransId="{366CC071-9739-40B5-A6DE-3AB70CED9097}" sibTransId="{4D478ED6-6AAD-4D53-BE25-420D46E3D324}"/>
    <dgm:cxn modelId="{B06C63DB-4632-435A-9A12-96F2CC376DC0}" srcId="{28F6725A-E207-4EBA-BFF3-AB0A5F07FC84}" destId="{4849C496-4192-407B-AD3A-3C1507DB683D}" srcOrd="3" destOrd="0" parTransId="{A0F18A63-BA5F-4BDB-AC85-B453517B2743}" sibTransId="{B80E579B-9BCF-4426-A8F7-8A668E6FADFA}"/>
    <dgm:cxn modelId="{CA163EE9-EFB9-46AE-987B-3ED689AC7A47}" srcId="{28F6725A-E207-4EBA-BFF3-AB0A5F07FC84}" destId="{3BB397DB-8E3D-4A12-987D-306FE0788D11}" srcOrd="0" destOrd="0" parTransId="{95E70071-AC7F-4C64-9655-DAC7376A87F7}" sibTransId="{0BAC60C6-83A1-43EF-B278-A4F133EE7262}"/>
    <dgm:cxn modelId="{01FB2CEC-0EBB-48F5-AD61-138CED612034}" type="presOf" srcId="{79785D84-FAA4-48B3-96AE-37F5219F7EAB}" destId="{67AAE064-E51F-4120-9DB8-FA513E5C3640}" srcOrd="0" destOrd="0" presId="urn:microsoft.com/office/officeart/2008/layout/LinedList"/>
    <dgm:cxn modelId="{86C5B0C9-63A0-4385-A9AA-982466D7B46D}" type="presParOf" srcId="{6D21CE28-9411-4934-B036-C66A6E2D6783}" destId="{AB1F6909-F80A-4EAF-9507-1BE0430AA788}" srcOrd="0" destOrd="0" presId="urn:microsoft.com/office/officeart/2008/layout/LinedList"/>
    <dgm:cxn modelId="{3A877884-0962-4A51-83E4-7793EF653F75}" type="presParOf" srcId="{6D21CE28-9411-4934-B036-C66A6E2D6783}" destId="{C306AB4C-21E9-4A26-BAA5-38B9A4C46CF1}" srcOrd="1" destOrd="0" presId="urn:microsoft.com/office/officeart/2008/layout/LinedList"/>
    <dgm:cxn modelId="{7BAF8AAE-B18C-4B3A-AE6D-BE4B1098A641}" type="presParOf" srcId="{C306AB4C-21E9-4A26-BAA5-38B9A4C46CF1}" destId="{85162A94-A54B-47DF-B474-484C9F854920}" srcOrd="0" destOrd="0" presId="urn:microsoft.com/office/officeart/2008/layout/LinedList"/>
    <dgm:cxn modelId="{C6A3BDFF-B37C-4856-9034-8075D25EFFCA}" type="presParOf" srcId="{C306AB4C-21E9-4A26-BAA5-38B9A4C46CF1}" destId="{50FCF87F-7249-4A73-B817-8E34341C0B54}" srcOrd="1" destOrd="0" presId="urn:microsoft.com/office/officeart/2008/layout/LinedList"/>
    <dgm:cxn modelId="{CA461EB5-5CA2-4342-ACAB-0EDD3A7C7D28}" type="presParOf" srcId="{6D21CE28-9411-4934-B036-C66A6E2D6783}" destId="{F79BCFDD-C50B-42D1-B1A2-2C7790F3BF0D}" srcOrd="2" destOrd="0" presId="urn:microsoft.com/office/officeart/2008/layout/LinedList"/>
    <dgm:cxn modelId="{857CC9DA-A891-4A16-A887-A68193237E5A}" type="presParOf" srcId="{6D21CE28-9411-4934-B036-C66A6E2D6783}" destId="{B612210F-444E-4193-AE55-DD92222AAD0F}" srcOrd="3" destOrd="0" presId="urn:microsoft.com/office/officeart/2008/layout/LinedList"/>
    <dgm:cxn modelId="{4F09DBFE-A7F4-49EB-A1FD-71FABE2AC35F}" type="presParOf" srcId="{B612210F-444E-4193-AE55-DD92222AAD0F}" destId="{67AAE064-E51F-4120-9DB8-FA513E5C3640}" srcOrd="0" destOrd="0" presId="urn:microsoft.com/office/officeart/2008/layout/LinedList"/>
    <dgm:cxn modelId="{0E7421F6-0717-4AF9-B59E-AAF17E74C9A2}" type="presParOf" srcId="{B612210F-444E-4193-AE55-DD92222AAD0F}" destId="{9E7AF8EB-9CC5-4810-A0B8-2DA5880E4755}" srcOrd="1" destOrd="0" presId="urn:microsoft.com/office/officeart/2008/layout/LinedList"/>
    <dgm:cxn modelId="{81A1171D-2B1A-488B-A2E0-89D54A08ADB2}" type="presParOf" srcId="{6D21CE28-9411-4934-B036-C66A6E2D6783}" destId="{77ABE7B6-9F00-4C5C-87AD-C6C65F9FBB08}" srcOrd="4" destOrd="0" presId="urn:microsoft.com/office/officeart/2008/layout/LinedList"/>
    <dgm:cxn modelId="{B6D19ED8-4993-4627-BF23-478E6F489EA3}" type="presParOf" srcId="{6D21CE28-9411-4934-B036-C66A6E2D6783}" destId="{2C3D3E53-0652-4A15-A69B-FBFE8DBE15D7}" srcOrd="5" destOrd="0" presId="urn:microsoft.com/office/officeart/2008/layout/LinedList"/>
    <dgm:cxn modelId="{8C5199E2-9FF9-4270-B214-BAAA42CC4F75}" type="presParOf" srcId="{2C3D3E53-0652-4A15-A69B-FBFE8DBE15D7}" destId="{6DE1E6F8-4C5A-4476-9D0B-B4D48BB59911}" srcOrd="0" destOrd="0" presId="urn:microsoft.com/office/officeart/2008/layout/LinedList"/>
    <dgm:cxn modelId="{504CA928-FAFE-447A-8485-715BDE186C8A}" type="presParOf" srcId="{2C3D3E53-0652-4A15-A69B-FBFE8DBE15D7}" destId="{141BD34C-198E-4DB3-A324-069985EF514C}" srcOrd="1" destOrd="0" presId="urn:microsoft.com/office/officeart/2008/layout/LinedList"/>
    <dgm:cxn modelId="{FC9F0433-BC7A-43AC-A83F-6AAFA9C2A882}" type="presParOf" srcId="{6D21CE28-9411-4934-B036-C66A6E2D6783}" destId="{77799FF6-1A54-4B48-9BFB-23255A9E0F19}" srcOrd="6" destOrd="0" presId="urn:microsoft.com/office/officeart/2008/layout/LinedList"/>
    <dgm:cxn modelId="{42A3F3BB-12CA-4868-B99F-D7FF9877E5DA}" type="presParOf" srcId="{6D21CE28-9411-4934-B036-C66A6E2D6783}" destId="{B11BF39E-C751-4F01-8147-FA00AD614E4D}" srcOrd="7" destOrd="0" presId="urn:microsoft.com/office/officeart/2008/layout/LinedList"/>
    <dgm:cxn modelId="{840CC7DB-BA78-4879-B5E5-3F23B95BF60D}" type="presParOf" srcId="{B11BF39E-C751-4F01-8147-FA00AD614E4D}" destId="{0A50802D-33B4-44A0-B962-1082D3184FC0}" srcOrd="0" destOrd="0" presId="urn:microsoft.com/office/officeart/2008/layout/LinedList"/>
    <dgm:cxn modelId="{11EE7DE7-F654-43E7-9CB0-5BBF8430DAFF}" type="presParOf" srcId="{B11BF39E-C751-4F01-8147-FA00AD614E4D}" destId="{A2CF5115-D299-4AF1-9990-BAF704196034}" srcOrd="1" destOrd="0" presId="urn:microsoft.com/office/officeart/2008/layout/LinedList"/>
    <dgm:cxn modelId="{A36A256D-66F4-4097-A744-C250B579A05B}" type="presParOf" srcId="{6D21CE28-9411-4934-B036-C66A6E2D6783}" destId="{C5740A7F-5113-48DD-816A-62C1A7562C82}" srcOrd="8" destOrd="0" presId="urn:microsoft.com/office/officeart/2008/layout/LinedList"/>
    <dgm:cxn modelId="{B98D098B-EE03-4EC7-9BFD-98374F70669D}" type="presParOf" srcId="{6D21CE28-9411-4934-B036-C66A6E2D6783}" destId="{7853F09E-8FB2-437E-BDBC-963A4E2FBAE1}" srcOrd="9" destOrd="0" presId="urn:microsoft.com/office/officeart/2008/layout/LinedList"/>
    <dgm:cxn modelId="{A546B46C-7189-4DAC-8085-2E758E4BDE43}" type="presParOf" srcId="{7853F09E-8FB2-437E-BDBC-963A4E2FBAE1}" destId="{29CB0345-E1E0-4282-B2F5-1327127CC035}" srcOrd="0" destOrd="0" presId="urn:microsoft.com/office/officeart/2008/layout/LinedList"/>
    <dgm:cxn modelId="{AEA90B1D-BAC8-4AE8-8E97-0F0E52381FE6}" type="presParOf" srcId="{7853F09E-8FB2-437E-BDBC-963A4E2FBAE1}" destId="{8002D443-8D76-4A0A-8CA7-BFA785FCB90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BCFF8B-FA91-4CD9-8B5A-4298B34FC9E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BAED3ED-3760-46A5-A5AE-1080752A675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Arrange a driver for post procedure (required)</a:t>
          </a:r>
        </a:p>
        <a:p>
          <a:pPr>
            <a:lnSpc>
              <a:spcPct val="100000"/>
            </a:lnSpc>
            <a:defRPr cap="all"/>
          </a:pPr>
          <a:r>
            <a:rPr lang="en-US" b="1" dirty="0"/>
            <a:t>NO UBER OR TAXI allowed</a:t>
          </a:r>
        </a:p>
      </dgm:t>
    </dgm:pt>
    <dgm:pt modelId="{CE37A79C-0B43-4BEF-9246-3A353BB4D637}" type="parTrans" cxnId="{2F2ABF75-580D-40EA-B407-5E4BF62EA85B}">
      <dgm:prSet/>
      <dgm:spPr/>
      <dgm:t>
        <a:bodyPr/>
        <a:lstStyle/>
        <a:p>
          <a:endParaRPr lang="en-US"/>
        </a:p>
      </dgm:t>
    </dgm:pt>
    <dgm:pt modelId="{9743E887-E144-4567-8FA9-76BF9DCADEF3}" type="sibTrans" cxnId="{2F2ABF75-580D-40EA-B407-5E4BF62EA85B}">
      <dgm:prSet/>
      <dgm:spPr/>
      <dgm:t>
        <a:bodyPr/>
        <a:lstStyle/>
        <a:p>
          <a:endParaRPr lang="en-US"/>
        </a:p>
      </dgm:t>
    </dgm:pt>
    <dgm:pt modelId="{F7D79013-4BC7-4E7D-8471-ACE5D1170CC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pick up your prep kit (Recommended:  EZ2GO)</a:t>
          </a:r>
        </a:p>
      </dgm:t>
    </dgm:pt>
    <dgm:pt modelId="{039BEE49-DD69-4CEC-B9F1-36E851C43E97}" type="parTrans" cxnId="{D386DDD1-F894-41AF-B0FF-721179FDCB2C}">
      <dgm:prSet/>
      <dgm:spPr/>
      <dgm:t>
        <a:bodyPr/>
        <a:lstStyle/>
        <a:p>
          <a:endParaRPr lang="en-US"/>
        </a:p>
      </dgm:t>
    </dgm:pt>
    <dgm:pt modelId="{E8728E65-0347-4370-A526-5F27859EFC88}" type="sibTrans" cxnId="{D386DDD1-F894-41AF-B0FF-721179FDCB2C}">
      <dgm:prSet/>
      <dgm:spPr/>
      <dgm:t>
        <a:bodyPr/>
        <a:lstStyle/>
        <a:p>
          <a:endParaRPr lang="en-US"/>
        </a:p>
      </dgm:t>
    </dgm:pt>
    <dgm:pt modelId="{7081699F-E013-4B2C-B6A2-EE80993D128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Follow diet instructions exactly</a:t>
          </a:r>
        </a:p>
      </dgm:t>
    </dgm:pt>
    <dgm:pt modelId="{D7D5C965-3EF8-498C-BCB2-D1C4D471C679}" type="parTrans" cxnId="{FFD2823A-EC04-4F37-A935-FF9D9701FC0E}">
      <dgm:prSet/>
      <dgm:spPr/>
      <dgm:t>
        <a:bodyPr/>
        <a:lstStyle/>
        <a:p>
          <a:endParaRPr lang="en-US"/>
        </a:p>
      </dgm:t>
    </dgm:pt>
    <dgm:pt modelId="{AEC812FE-81AD-44D1-8E87-2CD1E3DDB241}" type="sibTrans" cxnId="{FFD2823A-EC04-4F37-A935-FF9D9701FC0E}">
      <dgm:prSet/>
      <dgm:spPr/>
      <dgm:t>
        <a:bodyPr/>
        <a:lstStyle/>
        <a:p>
          <a:endParaRPr lang="en-US"/>
        </a:p>
      </dgm:t>
    </dgm:pt>
    <dgm:pt modelId="{F8A989FE-AA7F-4DD0-9232-692B176ACE8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Complete ALL prep solution</a:t>
          </a:r>
        </a:p>
      </dgm:t>
    </dgm:pt>
    <dgm:pt modelId="{27384DDE-2210-4347-B092-3C04DC14E03D}" type="parTrans" cxnId="{DE507D4B-B836-477C-A606-D737BCBDFF04}">
      <dgm:prSet/>
      <dgm:spPr/>
      <dgm:t>
        <a:bodyPr/>
        <a:lstStyle/>
        <a:p>
          <a:endParaRPr lang="en-US"/>
        </a:p>
      </dgm:t>
    </dgm:pt>
    <dgm:pt modelId="{77AFDD90-A7B1-4D10-A0E1-DD71B52BEDCA}" type="sibTrans" cxnId="{DE507D4B-B836-477C-A606-D737BCBDFF04}">
      <dgm:prSet/>
      <dgm:spPr/>
      <dgm:t>
        <a:bodyPr/>
        <a:lstStyle/>
        <a:p>
          <a:endParaRPr lang="en-US"/>
        </a:p>
      </dgm:t>
    </dgm:pt>
    <dgm:pt modelId="{2029A0CD-93D0-4FCF-9412-1170286635F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Stop liquids 4 hours before</a:t>
          </a:r>
        </a:p>
      </dgm:t>
    </dgm:pt>
    <dgm:pt modelId="{BAD6015C-FBAD-44EF-A2CA-24F34B4EDED7}" type="parTrans" cxnId="{5D7AD454-4958-4DC7-944B-BF89C34A74BE}">
      <dgm:prSet/>
      <dgm:spPr/>
      <dgm:t>
        <a:bodyPr/>
        <a:lstStyle/>
        <a:p>
          <a:endParaRPr lang="en-US"/>
        </a:p>
      </dgm:t>
    </dgm:pt>
    <dgm:pt modelId="{B280199B-FBC4-42FF-BBC3-A01D95B39365}" type="sibTrans" cxnId="{5D7AD454-4958-4DC7-944B-BF89C34A74BE}">
      <dgm:prSet/>
      <dgm:spPr/>
      <dgm:t>
        <a:bodyPr/>
        <a:lstStyle/>
        <a:p>
          <a:endParaRPr lang="en-US"/>
        </a:p>
      </dgm:t>
    </dgm:pt>
    <dgm:pt modelId="{08C534C7-E123-4B1E-BC2A-FBA0EAF72E7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Bring medications to appointment</a:t>
          </a:r>
        </a:p>
      </dgm:t>
    </dgm:pt>
    <dgm:pt modelId="{CF0F69EB-EE92-4A1A-84C6-66ECDA1FD009}" type="parTrans" cxnId="{EF2E819F-354D-44D3-B211-DB7E0F72452B}">
      <dgm:prSet/>
      <dgm:spPr/>
      <dgm:t>
        <a:bodyPr/>
        <a:lstStyle/>
        <a:p>
          <a:endParaRPr lang="en-US"/>
        </a:p>
      </dgm:t>
    </dgm:pt>
    <dgm:pt modelId="{7F232585-4A26-4973-9FE6-3F17BC19295E}" type="sibTrans" cxnId="{EF2E819F-354D-44D3-B211-DB7E0F72452B}">
      <dgm:prSet/>
      <dgm:spPr/>
      <dgm:t>
        <a:bodyPr/>
        <a:lstStyle/>
        <a:p>
          <a:endParaRPr lang="en-US"/>
        </a:p>
      </dgm:t>
    </dgm:pt>
    <dgm:pt modelId="{3FEEB21B-C1D1-47B2-A21C-E85123369AC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medical questionnaire Form:  Complete/submit to surgery center via text/email</a:t>
          </a:r>
        </a:p>
      </dgm:t>
    </dgm:pt>
    <dgm:pt modelId="{C3833145-2CC0-46CC-A84C-03EA663A7B68}" type="parTrans" cxnId="{2670894B-5A09-4C20-A626-8696655087AB}">
      <dgm:prSet/>
      <dgm:spPr/>
      <dgm:t>
        <a:bodyPr/>
        <a:lstStyle/>
        <a:p>
          <a:endParaRPr lang="en-US"/>
        </a:p>
      </dgm:t>
    </dgm:pt>
    <dgm:pt modelId="{1D822119-898C-47CE-8B73-203B79593C4A}" type="sibTrans" cxnId="{2670894B-5A09-4C20-A626-8696655087AB}">
      <dgm:prSet/>
      <dgm:spPr/>
      <dgm:t>
        <a:bodyPr/>
        <a:lstStyle/>
        <a:p>
          <a:endParaRPr lang="en-US"/>
        </a:p>
      </dgm:t>
    </dgm:pt>
    <dgm:pt modelId="{1206F771-09DC-49ED-B734-5A26FFBE3A7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confirm procedure date/time:  Respond to surgery center via text/email</a:t>
          </a:r>
        </a:p>
      </dgm:t>
    </dgm:pt>
    <dgm:pt modelId="{FDEB3443-9D11-4FAF-86E3-59C91A91AD90}" type="parTrans" cxnId="{34124F51-9165-48D9-BACC-BD6BD022FF51}">
      <dgm:prSet/>
      <dgm:spPr/>
      <dgm:t>
        <a:bodyPr/>
        <a:lstStyle/>
        <a:p>
          <a:endParaRPr lang="en-US"/>
        </a:p>
      </dgm:t>
    </dgm:pt>
    <dgm:pt modelId="{C6202E08-1936-481C-B9DB-8B26EE0E8016}" type="sibTrans" cxnId="{34124F51-9165-48D9-BACC-BD6BD022FF51}">
      <dgm:prSet/>
      <dgm:spPr/>
      <dgm:t>
        <a:bodyPr/>
        <a:lstStyle/>
        <a:p>
          <a:endParaRPr lang="en-US"/>
        </a:p>
      </dgm:t>
    </dgm:pt>
    <dgm:pt modelId="{9B0947D1-7D02-400F-874B-D3B59BD1F43B}" type="pres">
      <dgm:prSet presAssocID="{84BCFF8B-FA91-4CD9-8B5A-4298B34FC9E4}" presName="root" presStyleCnt="0">
        <dgm:presLayoutVars>
          <dgm:dir/>
          <dgm:resizeHandles val="exact"/>
        </dgm:presLayoutVars>
      </dgm:prSet>
      <dgm:spPr/>
    </dgm:pt>
    <dgm:pt modelId="{6551E220-20AB-47A2-9ECD-28C3043A0AA6}" type="pres">
      <dgm:prSet presAssocID="{3FEEB21B-C1D1-47B2-A21C-E85123369ACD}" presName="compNode" presStyleCnt="0"/>
      <dgm:spPr/>
    </dgm:pt>
    <dgm:pt modelId="{E18A387E-0883-42D2-AB34-4A442F37DBED}" type="pres">
      <dgm:prSet presAssocID="{3FEEB21B-C1D1-47B2-A21C-E85123369ACD}" presName="iconBgRect" presStyleLbl="bgShp" presStyleIdx="0" presStyleCnt="8"/>
      <dgm:spPr/>
    </dgm:pt>
    <dgm:pt modelId="{A2FC5342-D64D-4419-9AD3-B40C8BABB7B8}" type="pres">
      <dgm:prSet presAssocID="{3FEEB21B-C1D1-47B2-A21C-E85123369ACD}" presName="iconRect" presStyleLbl="node1" presStyleIdx="0" presStyleCnt="8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 with solid fill"/>
        </a:ext>
      </dgm:extLst>
    </dgm:pt>
    <dgm:pt modelId="{FAA306D7-2339-4585-A6F2-170DA9FAC10C}" type="pres">
      <dgm:prSet presAssocID="{3FEEB21B-C1D1-47B2-A21C-E85123369ACD}" presName="spaceRect" presStyleCnt="0"/>
      <dgm:spPr/>
    </dgm:pt>
    <dgm:pt modelId="{9F4A39D6-5498-4EFB-9941-3A9A574E00BD}" type="pres">
      <dgm:prSet presAssocID="{3FEEB21B-C1D1-47B2-A21C-E85123369ACD}" presName="textRect" presStyleLbl="revTx" presStyleIdx="0" presStyleCnt="8">
        <dgm:presLayoutVars>
          <dgm:chMax val="1"/>
          <dgm:chPref val="1"/>
        </dgm:presLayoutVars>
      </dgm:prSet>
      <dgm:spPr/>
    </dgm:pt>
    <dgm:pt modelId="{CF23FCB2-C4C6-4010-BBDD-94D3721CEC24}" type="pres">
      <dgm:prSet presAssocID="{1D822119-898C-47CE-8B73-203B79593C4A}" presName="sibTrans" presStyleCnt="0"/>
      <dgm:spPr/>
    </dgm:pt>
    <dgm:pt modelId="{98C622C4-7FC4-4999-929C-C3E0B70C8393}" type="pres">
      <dgm:prSet presAssocID="{1206F771-09DC-49ED-B734-5A26FFBE3A72}" presName="compNode" presStyleCnt="0"/>
      <dgm:spPr/>
    </dgm:pt>
    <dgm:pt modelId="{11A98873-7B2C-4ACB-A294-F5AAE7BD17FC}" type="pres">
      <dgm:prSet presAssocID="{1206F771-09DC-49ED-B734-5A26FFBE3A72}" presName="iconBgRect" presStyleLbl="bgShp" presStyleIdx="1" presStyleCnt="8"/>
      <dgm:spPr/>
    </dgm:pt>
    <dgm:pt modelId="{A31EE41C-B367-481A-9767-2E797CCE5DF5}" type="pres">
      <dgm:prSet presAssocID="{1206F771-09DC-49ED-B734-5A26FFBE3A72}" presName="iconRect" presStyleLbl="node1" presStyleIdx="1" presStyleCnt="8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 with solid fill"/>
        </a:ext>
      </dgm:extLst>
    </dgm:pt>
    <dgm:pt modelId="{41131CF5-9349-4C99-B105-AD3E55AA0310}" type="pres">
      <dgm:prSet presAssocID="{1206F771-09DC-49ED-B734-5A26FFBE3A72}" presName="spaceRect" presStyleCnt="0"/>
      <dgm:spPr/>
    </dgm:pt>
    <dgm:pt modelId="{21BDEDDD-4992-45BA-B119-BCA54367DD9A}" type="pres">
      <dgm:prSet presAssocID="{1206F771-09DC-49ED-B734-5A26FFBE3A72}" presName="textRect" presStyleLbl="revTx" presStyleIdx="1" presStyleCnt="8">
        <dgm:presLayoutVars>
          <dgm:chMax val="1"/>
          <dgm:chPref val="1"/>
        </dgm:presLayoutVars>
      </dgm:prSet>
      <dgm:spPr/>
    </dgm:pt>
    <dgm:pt modelId="{7BDF933B-A16F-4860-B40A-EB7FAE5471ED}" type="pres">
      <dgm:prSet presAssocID="{C6202E08-1936-481C-B9DB-8B26EE0E8016}" presName="sibTrans" presStyleCnt="0"/>
      <dgm:spPr/>
    </dgm:pt>
    <dgm:pt modelId="{A5789809-36A0-4D8F-9749-A78F177C772E}" type="pres">
      <dgm:prSet presAssocID="{3BAED3ED-3760-46A5-A5AE-1080752A675B}" presName="compNode" presStyleCnt="0"/>
      <dgm:spPr/>
    </dgm:pt>
    <dgm:pt modelId="{CD73A92A-D2B3-4F45-B52A-93D65C4B0974}" type="pres">
      <dgm:prSet presAssocID="{3BAED3ED-3760-46A5-A5AE-1080752A675B}" presName="iconBgRect" presStyleLbl="bgShp" presStyleIdx="2" presStyleCnt="8"/>
      <dgm:spPr/>
    </dgm:pt>
    <dgm:pt modelId="{E11E8A46-016E-4754-8D77-AD90135CDA35}" type="pres">
      <dgm:prSet presAssocID="{3BAED3ED-3760-46A5-A5AE-1080752A675B}" presName="iconRect" presStyleLbl="node1" presStyleIdx="2" presStyleCnt="8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ump truck"/>
        </a:ext>
      </dgm:extLst>
    </dgm:pt>
    <dgm:pt modelId="{E8C32F97-A736-496D-B92B-E6289C67DE4D}" type="pres">
      <dgm:prSet presAssocID="{3BAED3ED-3760-46A5-A5AE-1080752A675B}" presName="spaceRect" presStyleCnt="0"/>
      <dgm:spPr/>
    </dgm:pt>
    <dgm:pt modelId="{5DE78EF4-2998-44F2-A3C4-A62506AA54C0}" type="pres">
      <dgm:prSet presAssocID="{3BAED3ED-3760-46A5-A5AE-1080752A675B}" presName="textRect" presStyleLbl="revTx" presStyleIdx="2" presStyleCnt="8">
        <dgm:presLayoutVars>
          <dgm:chMax val="1"/>
          <dgm:chPref val="1"/>
        </dgm:presLayoutVars>
      </dgm:prSet>
      <dgm:spPr/>
    </dgm:pt>
    <dgm:pt modelId="{38F31E7E-107C-4FED-902C-40A5D16F4025}" type="pres">
      <dgm:prSet presAssocID="{9743E887-E144-4567-8FA9-76BF9DCADEF3}" presName="sibTrans" presStyleCnt="0"/>
      <dgm:spPr/>
    </dgm:pt>
    <dgm:pt modelId="{1BEC3A81-8D0B-4E67-8930-3C65E4C62829}" type="pres">
      <dgm:prSet presAssocID="{F7D79013-4BC7-4E7D-8471-ACE5D1170CC9}" presName="compNode" presStyleCnt="0"/>
      <dgm:spPr/>
    </dgm:pt>
    <dgm:pt modelId="{E9D2BA3D-461D-4DA5-B138-BF39A77E5C1B}" type="pres">
      <dgm:prSet presAssocID="{F7D79013-4BC7-4E7D-8471-ACE5D1170CC9}" presName="iconBgRect" presStyleLbl="bgShp" presStyleIdx="3" presStyleCnt="8"/>
      <dgm:spPr/>
    </dgm:pt>
    <dgm:pt modelId="{F668E61C-8E70-4773-B117-1B25ED7AB08A}" type="pres">
      <dgm:prSet presAssocID="{F7D79013-4BC7-4E7D-8471-ACE5D1170CC9}" presName="iconRect" presStyleLbl="node1" presStyleIdx="3" presStyleCnt="8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982544AD-355F-4D8A-AEC8-32F15AB1CE0F}" type="pres">
      <dgm:prSet presAssocID="{F7D79013-4BC7-4E7D-8471-ACE5D1170CC9}" presName="spaceRect" presStyleCnt="0"/>
      <dgm:spPr/>
    </dgm:pt>
    <dgm:pt modelId="{9A9EDA0A-3689-4DF6-A646-062C41F815D3}" type="pres">
      <dgm:prSet presAssocID="{F7D79013-4BC7-4E7D-8471-ACE5D1170CC9}" presName="textRect" presStyleLbl="revTx" presStyleIdx="3" presStyleCnt="8">
        <dgm:presLayoutVars>
          <dgm:chMax val="1"/>
          <dgm:chPref val="1"/>
        </dgm:presLayoutVars>
      </dgm:prSet>
      <dgm:spPr/>
    </dgm:pt>
    <dgm:pt modelId="{EF04B0ED-A5CC-4D4E-8DD7-D092C7606B31}" type="pres">
      <dgm:prSet presAssocID="{E8728E65-0347-4370-A526-5F27859EFC88}" presName="sibTrans" presStyleCnt="0"/>
      <dgm:spPr/>
    </dgm:pt>
    <dgm:pt modelId="{E5A56A13-D492-4509-95BB-7C31B1FE359A}" type="pres">
      <dgm:prSet presAssocID="{7081699F-E013-4B2C-B6A2-EE80993D128C}" presName="compNode" presStyleCnt="0"/>
      <dgm:spPr/>
    </dgm:pt>
    <dgm:pt modelId="{31755F31-B4E1-4019-8B0F-366DFB3CD19C}" type="pres">
      <dgm:prSet presAssocID="{7081699F-E013-4B2C-B6A2-EE80993D128C}" presName="iconBgRect" presStyleLbl="bgShp" presStyleIdx="4" presStyleCnt="8"/>
      <dgm:spPr/>
    </dgm:pt>
    <dgm:pt modelId="{CD045725-7D50-4819-9175-F4158CB061FF}" type="pres">
      <dgm:prSet presAssocID="{7081699F-E013-4B2C-B6A2-EE80993D128C}" presName="iconRect" presStyleLbl="node1" presStyleIdx="4" presStyleCnt="8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72CFF8C0-B394-4640-A921-5DB703F83DC8}" type="pres">
      <dgm:prSet presAssocID="{7081699F-E013-4B2C-B6A2-EE80993D128C}" presName="spaceRect" presStyleCnt="0"/>
      <dgm:spPr/>
    </dgm:pt>
    <dgm:pt modelId="{BB37829A-5ED9-470F-A043-A24CAE658A2A}" type="pres">
      <dgm:prSet presAssocID="{7081699F-E013-4B2C-B6A2-EE80993D128C}" presName="textRect" presStyleLbl="revTx" presStyleIdx="4" presStyleCnt="8">
        <dgm:presLayoutVars>
          <dgm:chMax val="1"/>
          <dgm:chPref val="1"/>
        </dgm:presLayoutVars>
      </dgm:prSet>
      <dgm:spPr/>
    </dgm:pt>
    <dgm:pt modelId="{B07D3EF2-29EB-45DB-AD46-1B240394937C}" type="pres">
      <dgm:prSet presAssocID="{AEC812FE-81AD-44D1-8E87-2CD1E3DDB241}" presName="sibTrans" presStyleCnt="0"/>
      <dgm:spPr/>
    </dgm:pt>
    <dgm:pt modelId="{17E0F8E6-016E-4338-AC74-17371396D1FB}" type="pres">
      <dgm:prSet presAssocID="{F8A989FE-AA7F-4DD0-9232-692B176ACE82}" presName="compNode" presStyleCnt="0"/>
      <dgm:spPr/>
    </dgm:pt>
    <dgm:pt modelId="{F878B593-6387-4AD1-94E6-0F4AF1FD0B78}" type="pres">
      <dgm:prSet presAssocID="{F8A989FE-AA7F-4DD0-9232-692B176ACE82}" presName="iconBgRect" presStyleLbl="bgShp" presStyleIdx="5" presStyleCnt="8"/>
      <dgm:spPr/>
    </dgm:pt>
    <dgm:pt modelId="{48B27AE9-47E3-4818-B823-D441368D7E82}" type="pres">
      <dgm:prSet presAssocID="{F8A989FE-AA7F-4DD0-9232-692B176ACE82}" presName="iconRect" presStyleLbl="node1" presStyleIdx="5" presStyleCnt="8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5B6E34D-BCF8-413D-A7B4-C3DD751A1654}" type="pres">
      <dgm:prSet presAssocID="{F8A989FE-AA7F-4DD0-9232-692B176ACE82}" presName="spaceRect" presStyleCnt="0"/>
      <dgm:spPr/>
    </dgm:pt>
    <dgm:pt modelId="{AA13F31C-5A68-4FD6-ABE3-A90B0E70BD98}" type="pres">
      <dgm:prSet presAssocID="{F8A989FE-AA7F-4DD0-9232-692B176ACE82}" presName="textRect" presStyleLbl="revTx" presStyleIdx="5" presStyleCnt="8">
        <dgm:presLayoutVars>
          <dgm:chMax val="1"/>
          <dgm:chPref val="1"/>
        </dgm:presLayoutVars>
      </dgm:prSet>
      <dgm:spPr/>
    </dgm:pt>
    <dgm:pt modelId="{EEE300BC-F34A-48D0-A855-64E6593615B3}" type="pres">
      <dgm:prSet presAssocID="{77AFDD90-A7B1-4D10-A0E1-DD71B52BEDCA}" presName="sibTrans" presStyleCnt="0"/>
      <dgm:spPr/>
    </dgm:pt>
    <dgm:pt modelId="{C076D476-4749-449E-994E-883D16708464}" type="pres">
      <dgm:prSet presAssocID="{2029A0CD-93D0-4FCF-9412-1170286635F4}" presName="compNode" presStyleCnt="0"/>
      <dgm:spPr/>
    </dgm:pt>
    <dgm:pt modelId="{5A5970EE-EA88-4C25-8FBF-B180E31CD652}" type="pres">
      <dgm:prSet presAssocID="{2029A0CD-93D0-4FCF-9412-1170286635F4}" presName="iconBgRect" presStyleLbl="bgShp" presStyleIdx="6" presStyleCnt="8"/>
      <dgm:spPr/>
    </dgm:pt>
    <dgm:pt modelId="{129A2CC5-63C6-418B-95E0-423D9DA57DC7}" type="pres">
      <dgm:prSet presAssocID="{2029A0CD-93D0-4FCF-9412-1170286635F4}" presName="iconRect" presStyleLbl="node1" presStyleIdx="6" presStyleCnt="8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76474C87-BC6A-49F3-833B-BA18AB279426}" type="pres">
      <dgm:prSet presAssocID="{2029A0CD-93D0-4FCF-9412-1170286635F4}" presName="spaceRect" presStyleCnt="0"/>
      <dgm:spPr/>
    </dgm:pt>
    <dgm:pt modelId="{62278ADB-EC1B-4941-A509-B662C3ECE547}" type="pres">
      <dgm:prSet presAssocID="{2029A0CD-93D0-4FCF-9412-1170286635F4}" presName="textRect" presStyleLbl="revTx" presStyleIdx="6" presStyleCnt="8">
        <dgm:presLayoutVars>
          <dgm:chMax val="1"/>
          <dgm:chPref val="1"/>
        </dgm:presLayoutVars>
      </dgm:prSet>
      <dgm:spPr/>
    </dgm:pt>
    <dgm:pt modelId="{E7ED6DB7-3444-4A70-859E-07E49179D0B0}" type="pres">
      <dgm:prSet presAssocID="{B280199B-FBC4-42FF-BBC3-A01D95B39365}" presName="sibTrans" presStyleCnt="0"/>
      <dgm:spPr/>
    </dgm:pt>
    <dgm:pt modelId="{1C6BC2C6-169A-4877-89BD-3D9BC7605528}" type="pres">
      <dgm:prSet presAssocID="{08C534C7-E123-4B1E-BC2A-FBA0EAF72E7C}" presName="compNode" presStyleCnt="0"/>
      <dgm:spPr/>
    </dgm:pt>
    <dgm:pt modelId="{16F05D67-F9EE-4D76-AF31-FB822F7672E6}" type="pres">
      <dgm:prSet presAssocID="{08C534C7-E123-4B1E-BC2A-FBA0EAF72E7C}" presName="iconBgRect" presStyleLbl="bgShp" presStyleIdx="7" presStyleCnt="8"/>
      <dgm:spPr/>
    </dgm:pt>
    <dgm:pt modelId="{1A0DEEC3-4C97-4FCD-8738-CD94F801AD57}" type="pres">
      <dgm:prSet presAssocID="{08C534C7-E123-4B1E-BC2A-FBA0EAF72E7C}" presName="iconRect" presStyleLbl="node1" presStyleIdx="7" presStyleCnt="8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9B5F0898-556F-4083-8CE3-4E0DB6E4F3A2}" type="pres">
      <dgm:prSet presAssocID="{08C534C7-E123-4B1E-BC2A-FBA0EAF72E7C}" presName="spaceRect" presStyleCnt="0"/>
      <dgm:spPr/>
    </dgm:pt>
    <dgm:pt modelId="{D8708B93-C449-44BD-AA8A-F1AF279A405A}" type="pres">
      <dgm:prSet presAssocID="{08C534C7-E123-4B1E-BC2A-FBA0EAF72E7C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65CCCE01-336F-45FA-B71B-871B2DD81442}" type="presOf" srcId="{F7D79013-4BC7-4E7D-8471-ACE5D1170CC9}" destId="{9A9EDA0A-3689-4DF6-A646-062C41F815D3}" srcOrd="0" destOrd="0" presId="urn:microsoft.com/office/officeart/2018/5/layout/IconCircleLabelList"/>
    <dgm:cxn modelId="{1603DC03-9D25-4BF1-8086-3CED9BC9FC52}" type="presOf" srcId="{2029A0CD-93D0-4FCF-9412-1170286635F4}" destId="{62278ADB-EC1B-4941-A509-B662C3ECE547}" srcOrd="0" destOrd="0" presId="urn:microsoft.com/office/officeart/2018/5/layout/IconCircleLabelList"/>
    <dgm:cxn modelId="{FFD2823A-EC04-4F37-A935-FF9D9701FC0E}" srcId="{84BCFF8B-FA91-4CD9-8B5A-4298B34FC9E4}" destId="{7081699F-E013-4B2C-B6A2-EE80993D128C}" srcOrd="4" destOrd="0" parTransId="{D7D5C965-3EF8-498C-BCB2-D1C4D471C679}" sibTransId="{AEC812FE-81AD-44D1-8E87-2CD1E3DDB241}"/>
    <dgm:cxn modelId="{7FD17D3B-DDA4-485A-AB3E-D13750D5A6B1}" type="presOf" srcId="{F8A989FE-AA7F-4DD0-9232-692B176ACE82}" destId="{AA13F31C-5A68-4FD6-ABE3-A90B0E70BD98}" srcOrd="0" destOrd="0" presId="urn:microsoft.com/office/officeart/2018/5/layout/IconCircleLabelList"/>
    <dgm:cxn modelId="{DE507D4B-B836-477C-A606-D737BCBDFF04}" srcId="{84BCFF8B-FA91-4CD9-8B5A-4298B34FC9E4}" destId="{F8A989FE-AA7F-4DD0-9232-692B176ACE82}" srcOrd="5" destOrd="0" parTransId="{27384DDE-2210-4347-B092-3C04DC14E03D}" sibTransId="{77AFDD90-A7B1-4D10-A0E1-DD71B52BEDCA}"/>
    <dgm:cxn modelId="{2670894B-5A09-4C20-A626-8696655087AB}" srcId="{84BCFF8B-FA91-4CD9-8B5A-4298B34FC9E4}" destId="{3FEEB21B-C1D1-47B2-A21C-E85123369ACD}" srcOrd="0" destOrd="0" parTransId="{C3833145-2CC0-46CC-A84C-03EA663A7B68}" sibTransId="{1D822119-898C-47CE-8B73-203B79593C4A}"/>
    <dgm:cxn modelId="{34124F51-9165-48D9-BACC-BD6BD022FF51}" srcId="{84BCFF8B-FA91-4CD9-8B5A-4298B34FC9E4}" destId="{1206F771-09DC-49ED-B734-5A26FFBE3A72}" srcOrd="1" destOrd="0" parTransId="{FDEB3443-9D11-4FAF-86E3-59C91A91AD90}" sibTransId="{C6202E08-1936-481C-B9DB-8B26EE0E8016}"/>
    <dgm:cxn modelId="{5D7AD454-4958-4DC7-944B-BF89C34A74BE}" srcId="{84BCFF8B-FA91-4CD9-8B5A-4298B34FC9E4}" destId="{2029A0CD-93D0-4FCF-9412-1170286635F4}" srcOrd="6" destOrd="0" parTransId="{BAD6015C-FBAD-44EF-A2CA-24F34B4EDED7}" sibTransId="{B280199B-FBC4-42FF-BBC3-A01D95B39365}"/>
    <dgm:cxn modelId="{39E18175-45D2-447D-B1D6-4B59490CCC15}" type="presOf" srcId="{08C534C7-E123-4B1E-BC2A-FBA0EAF72E7C}" destId="{D8708B93-C449-44BD-AA8A-F1AF279A405A}" srcOrd="0" destOrd="0" presId="urn:microsoft.com/office/officeart/2018/5/layout/IconCircleLabelList"/>
    <dgm:cxn modelId="{2F2ABF75-580D-40EA-B407-5E4BF62EA85B}" srcId="{84BCFF8B-FA91-4CD9-8B5A-4298B34FC9E4}" destId="{3BAED3ED-3760-46A5-A5AE-1080752A675B}" srcOrd="2" destOrd="0" parTransId="{CE37A79C-0B43-4BEF-9246-3A353BB4D637}" sibTransId="{9743E887-E144-4567-8FA9-76BF9DCADEF3}"/>
    <dgm:cxn modelId="{4CF0E876-D011-45C5-BD00-47B76389F11D}" type="presOf" srcId="{7081699F-E013-4B2C-B6A2-EE80993D128C}" destId="{BB37829A-5ED9-470F-A043-A24CAE658A2A}" srcOrd="0" destOrd="0" presId="urn:microsoft.com/office/officeart/2018/5/layout/IconCircleLabelList"/>
    <dgm:cxn modelId="{EF2E819F-354D-44D3-B211-DB7E0F72452B}" srcId="{84BCFF8B-FA91-4CD9-8B5A-4298B34FC9E4}" destId="{08C534C7-E123-4B1E-BC2A-FBA0EAF72E7C}" srcOrd="7" destOrd="0" parTransId="{CF0F69EB-EE92-4A1A-84C6-66ECDA1FD009}" sibTransId="{7F232585-4A26-4973-9FE6-3F17BC19295E}"/>
    <dgm:cxn modelId="{240A61B7-7AF8-417F-8D6D-82B2DEE33653}" type="presOf" srcId="{3FEEB21B-C1D1-47B2-A21C-E85123369ACD}" destId="{9F4A39D6-5498-4EFB-9941-3A9A574E00BD}" srcOrd="0" destOrd="0" presId="urn:microsoft.com/office/officeart/2018/5/layout/IconCircleLabelList"/>
    <dgm:cxn modelId="{8E8684C2-35E3-456F-8125-9B111809CA77}" type="presOf" srcId="{1206F771-09DC-49ED-B734-5A26FFBE3A72}" destId="{21BDEDDD-4992-45BA-B119-BCA54367DD9A}" srcOrd="0" destOrd="0" presId="urn:microsoft.com/office/officeart/2018/5/layout/IconCircleLabelList"/>
    <dgm:cxn modelId="{D386DDD1-F894-41AF-B0FF-721179FDCB2C}" srcId="{84BCFF8B-FA91-4CD9-8B5A-4298B34FC9E4}" destId="{F7D79013-4BC7-4E7D-8471-ACE5D1170CC9}" srcOrd="3" destOrd="0" parTransId="{039BEE49-DD69-4CEC-B9F1-36E851C43E97}" sibTransId="{E8728E65-0347-4370-A526-5F27859EFC88}"/>
    <dgm:cxn modelId="{279098D3-8F2E-4A6D-81B2-7ECC974F9A5C}" type="presOf" srcId="{84BCFF8B-FA91-4CD9-8B5A-4298B34FC9E4}" destId="{9B0947D1-7D02-400F-874B-D3B59BD1F43B}" srcOrd="0" destOrd="0" presId="urn:microsoft.com/office/officeart/2018/5/layout/IconCircleLabelList"/>
    <dgm:cxn modelId="{1B2BA4D5-CF7A-4EB7-8B2C-81E184AF5118}" type="presOf" srcId="{3BAED3ED-3760-46A5-A5AE-1080752A675B}" destId="{5DE78EF4-2998-44F2-A3C4-A62506AA54C0}" srcOrd="0" destOrd="0" presId="urn:microsoft.com/office/officeart/2018/5/layout/IconCircleLabelList"/>
    <dgm:cxn modelId="{1831ECE5-8DBD-40B0-B43F-EFB8B9B2506B}" type="presParOf" srcId="{9B0947D1-7D02-400F-874B-D3B59BD1F43B}" destId="{6551E220-20AB-47A2-9ECD-28C3043A0AA6}" srcOrd="0" destOrd="0" presId="urn:microsoft.com/office/officeart/2018/5/layout/IconCircleLabelList"/>
    <dgm:cxn modelId="{4D21DC3C-1A24-4F2D-A4AC-8CBFC413B13C}" type="presParOf" srcId="{6551E220-20AB-47A2-9ECD-28C3043A0AA6}" destId="{E18A387E-0883-42D2-AB34-4A442F37DBED}" srcOrd="0" destOrd="0" presId="urn:microsoft.com/office/officeart/2018/5/layout/IconCircleLabelList"/>
    <dgm:cxn modelId="{A1AD42F4-B79D-42C0-AB89-2355571D2CF4}" type="presParOf" srcId="{6551E220-20AB-47A2-9ECD-28C3043A0AA6}" destId="{A2FC5342-D64D-4419-9AD3-B40C8BABB7B8}" srcOrd="1" destOrd="0" presId="urn:microsoft.com/office/officeart/2018/5/layout/IconCircleLabelList"/>
    <dgm:cxn modelId="{65F7E643-439A-4FA6-90F1-9C6F651C467C}" type="presParOf" srcId="{6551E220-20AB-47A2-9ECD-28C3043A0AA6}" destId="{FAA306D7-2339-4585-A6F2-170DA9FAC10C}" srcOrd="2" destOrd="0" presId="urn:microsoft.com/office/officeart/2018/5/layout/IconCircleLabelList"/>
    <dgm:cxn modelId="{E3FA68DA-CA7A-4592-897E-2F0E34795370}" type="presParOf" srcId="{6551E220-20AB-47A2-9ECD-28C3043A0AA6}" destId="{9F4A39D6-5498-4EFB-9941-3A9A574E00BD}" srcOrd="3" destOrd="0" presId="urn:microsoft.com/office/officeart/2018/5/layout/IconCircleLabelList"/>
    <dgm:cxn modelId="{22739E06-C435-4C55-ACC4-D9F81169B9FF}" type="presParOf" srcId="{9B0947D1-7D02-400F-874B-D3B59BD1F43B}" destId="{CF23FCB2-C4C6-4010-BBDD-94D3721CEC24}" srcOrd="1" destOrd="0" presId="urn:microsoft.com/office/officeart/2018/5/layout/IconCircleLabelList"/>
    <dgm:cxn modelId="{8C09BEB2-A67E-43C2-94E1-2B93E868CC5E}" type="presParOf" srcId="{9B0947D1-7D02-400F-874B-D3B59BD1F43B}" destId="{98C622C4-7FC4-4999-929C-C3E0B70C8393}" srcOrd="2" destOrd="0" presId="urn:microsoft.com/office/officeart/2018/5/layout/IconCircleLabelList"/>
    <dgm:cxn modelId="{0EA8DA5E-66EF-4D7D-96DE-DCAC2EC1643D}" type="presParOf" srcId="{98C622C4-7FC4-4999-929C-C3E0B70C8393}" destId="{11A98873-7B2C-4ACB-A294-F5AAE7BD17FC}" srcOrd="0" destOrd="0" presId="urn:microsoft.com/office/officeart/2018/5/layout/IconCircleLabelList"/>
    <dgm:cxn modelId="{7261FCF9-5A00-4D44-913D-DBBC115645A1}" type="presParOf" srcId="{98C622C4-7FC4-4999-929C-C3E0B70C8393}" destId="{A31EE41C-B367-481A-9767-2E797CCE5DF5}" srcOrd="1" destOrd="0" presId="urn:microsoft.com/office/officeart/2018/5/layout/IconCircleLabelList"/>
    <dgm:cxn modelId="{621D949E-A4AC-42E9-AE9C-80FAF984BED2}" type="presParOf" srcId="{98C622C4-7FC4-4999-929C-C3E0B70C8393}" destId="{41131CF5-9349-4C99-B105-AD3E55AA0310}" srcOrd="2" destOrd="0" presId="urn:microsoft.com/office/officeart/2018/5/layout/IconCircleLabelList"/>
    <dgm:cxn modelId="{075E1AF9-0AF3-4D1E-9871-255D511C5DCE}" type="presParOf" srcId="{98C622C4-7FC4-4999-929C-C3E0B70C8393}" destId="{21BDEDDD-4992-45BA-B119-BCA54367DD9A}" srcOrd="3" destOrd="0" presId="urn:microsoft.com/office/officeart/2018/5/layout/IconCircleLabelList"/>
    <dgm:cxn modelId="{4F1C5A47-8193-419F-A8FB-C1C4A52ABBC2}" type="presParOf" srcId="{9B0947D1-7D02-400F-874B-D3B59BD1F43B}" destId="{7BDF933B-A16F-4860-B40A-EB7FAE5471ED}" srcOrd="3" destOrd="0" presId="urn:microsoft.com/office/officeart/2018/5/layout/IconCircleLabelList"/>
    <dgm:cxn modelId="{B0133F59-8009-46AE-A126-7EE134574C2E}" type="presParOf" srcId="{9B0947D1-7D02-400F-874B-D3B59BD1F43B}" destId="{A5789809-36A0-4D8F-9749-A78F177C772E}" srcOrd="4" destOrd="0" presId="urn:microsoft.com/office/officeart/2018/5/layout/IconCircleLabelList"/>
    <dgm:cxn modelId="{40AF7874-B5E9-4982-8A2D-51B858ACAF51}" type="presParOf" srcId="{A5789809-36A0-4D8F-9749-A78F177C772E}" destId="{CD73A92A-D2B3-4F45-B52A-93D65C4B0974}" srcOrd="0" destOrd="0" presId="urn:microsoft.com/office/officeart/2018/5/layout/IconCircleLabelList"/>
    <dgm:cxn modelId="{B1610AA1-1376-4719-ADFC-0E40CE4EE8E4}" type="presParOf" srcId="{A5789809-36A0-4D8F-9749-A78F177C772E}" destId="{E11E8A46-016E-4754-8D77-AD90135CDA35}" srcOrd="1" destOrd="0" presId="urn:microsoft.com/office/officeart/2018/5/layout/IconCircleLabelList"/>
    <dgm:cxn modelId="{E3D6C63C-AB25-43D5-8FB0-E12616E797C3}" type="presParOf" srcId="{A5789809-36A0-4D8F-9749-A78F177C772E}" destId="{E8C32F97-A736-496D-B92B-E6289C67DE4D}" srcOrd="2" destOrd="0" presId="urn:microsoft.com/office/officeart/2018/5/layout/IconCircleLabelList"/>
    <dgm:cxn modelId="{CD809EF5-D102-422E-AC9C-A4ED2F91EC7E}" type="presParOf" srcId="{A5789809-36A0-4D8F-9749-A78F177C772E}" destId="{5DE78EF4-2998-44F2-A3C4-A62506AA54C0}" srcOrd="3" destOrd="0" presId="urn:microsoft.com/office/officeart/2018/5/layout/IconCircleLabelList"/>
    <dgm:cxn modelId="{D9090808-5A09-4FF8-8FAF-5481FAE48E90}" type="presParOf" srcId="{9B0947D1-7D02-400F-874B-D3B59BD1F43B}" destId="{38F31E7E-107C-4FED-902C-40A5D16F4025}" srcOrd="5" destOrd="0" presId="urn:microsoft.com/office/officeart/2018/5/layout/IconCircleLabelList"/>
    <dgm:cxn modelId="{2F75B0EB-8779-48DD-B5F8-2BF1FADCC8E0}" type="presParOf" srcId="{9B0947D1-7D02-400F-874B-D3B59BD1F43B}" destId="{1BEC3A81-8D0B-4E67-8930-3C65E4C62829}" srcOrd="6" destOrd="0" presId="urn:microsoft.com/office/officeart/2018/5/layout/IconCircleLabelList"/>
    <dgm:cxn modelId="{3E3AE1FE-B43A-43BD-B1E3-463FF4823AF6}" type="presParOf" srcId="{1BEC3A81-8D0B-4E67-8930-3C65E4C62829}" destId="{E9D2BA3D-461D-4DA5-B138-BF39A77E5C1B}" srcOrd="0" destOrd="0" presId="urn:microsoft.com/office/officeart/2018/5/layout/IconCircleLabelList"/>
    <dgm:cxn modelId="{9911C269-74DF-4F14-A782-00FDD8713AF3}" type="presParOf" srcId="{1BEC3A81-8D0B-4E67-8930-3C65E4C62829}" destId="{F668E61C-8E70-4773-B117-1B25ED7AB08A}" srcOrd="1" destOrd="0" presId="urn:microsoft.com/office/officeart/2018/5/layout/IconCircleLabelList"/>
    <dgm:cxn modelId="{317462E7-7696-4AE5-9F3C-8470F710F06A}" type="presParOf" srcId="{1BEC3A81-8D0B-4E67-8930-3C65E4C62829}" destId="{982544AD-355F-4D8A-AEC8-32F15AB1CE0F}" srcOrd="2" destOrd="0" presId="urn:microsoft.com/office/officeart/2018/5/layout/IconCircleLabelList"/>
    <dgm:cxn modelId="{96DBF386-8344-49B3-A950-97A7DC28D416}" type="presParOf" srcId="{1BEC3A81-8D0B-4E67-8930-3C65E4C62829}" destId="{9A9EDA0A-3689-4DF6-A646-062C41F815D3}" srcOrd="3" destOrd="0" presId="urn:microsoft.com/office/officeart/2018/5/layout/IconCircleLabelList"/>
    <dgm:cxn modelId="{F5625936-7904-442B-9E9E-2E82233F9350}" type="presParOf" srcId="{9B0947D1-7D02-400F-874B-D3B59BD1F43B}" destId="{EF04B0ED-A5CC-4D4E-8DD7-D092C7606B31}" srcOrd="7" destOrd="0" presId="urn:microsoft.com/office/officeart/2018/5/layout/IconCircleLabelList"/>
    <dgm:cxn modelId="{B6BCB2FB-9E45-4350-9A1B-869CFE5CB8F6}" type="presParOf" srcId="{9B0947D1-7D02-400F-874B-D3B59BD1F43B}" destId="{E5A56A13-D492-4509-95BB-7C31B1FE359A}" srcOrd="8" destOrd="0" presId="urn:microsoft.com/office/officeart/2018/5/layout/IconCircleLabelList"/>
    <dgm:cxn modelId="{9B0F9B18-C80C-4B0F-9015-B6A8333E3CE2}" type="presParOf" srcId="{E5A56A13-D492-4509-95BB-7C31B1FE359A}" destId="{31755F31-B4E1-4019-8B0F-366DFB3CD19C}" srcOrd="0" destOrd="0" presId="urn:microsoft.com/office/officeart/2018/5/layout/IconCircleLabelList"/>
    <dgm:cxn modelId="{DAAC4545-3069-4453-8DC3-D8DA89527A35}" type="presParOf" srcId="{E5A56A13-D492-4509-95BB-7C31B1FE359A}" destId="{CD045725-7D50-4819-9175-F4158CB061FF}" srcOrd="1" destOrd="0" presId="urn:microsoft.com/office/officeart/2018/5/layout/IconCircleLabelList"/>
    <dgm:cxn modelId="{D4A9BFC2-94A4-418F-90A2-AB495F817FB9}" type="presParOf" srcId="{E5A56A13-D492-4509-95BB-7C31B1FE359A}" destId="{72CFF8C0-B394-4640-A921-5DB703F83DC8}" srcOrd="2" destOrd="0" presId="urn:microsoft.com/office/officeart/2018/5/layout/IconCircleLabelList"/>
    <dgm:cxn modelId="{82C53290-EDC4-4F7D-9A40-F5776D9E036C}" type="presParOf" srcId="{E5A56A13-D492-4509-95BB-7C31B1FE359A}" destId="{BB37829A-5ED9-470F-A043-A24CAE658A2A}" srcOrd="3" destOrd="0" presId="urn:microsoft.com/office/officeart/2018/5/layout/IconCircleLabelList"/>
    <dgm:cxn modelId="{A4AC93F7-BB33-4A98-A35A-78019724946B}" type="presParOf" srcId="{9B0947D1-7D02-400F-874B-D3B59BD1F43B}" destId="{B07D3EF2-29EB-45DB-AD46-1B240394937C}" srcOrd="9" destOrd="0" presId="urn:microsoft.com/office/officeart/2018/5/layout/IconCircleLabelList"/>
    <dgm:cxn modelId="{6D768D1F-DB26-4F2E-AAF3-FF21A93006AA}" type="presParOf" srcId="{9B0947D1-7D02-400F-874B-D3B59BD1F43B}" destId="{17E0F8E6-016E-4338-AC74-17371396D1FB}" srcOrd="10" destOrd="0" presId="urn:microsoft.com/office/officeart/2018/5/layout/IconCircleLabelList"/>
    <dgm:cxn modelId="{E3572973-038F-4D2D-8EF0-C795EA83B34C}" type="presParOf" srcId="{17E0F8E6-016E-4338-AC74-17371396D1FB}" destId="{F878B593-6387-4AD1-94E6-0F4AF1FD0B78}" srcOrd="0" destOrd="0" presId="urn:microsoft.com/office/officeart/2018/5/layout/IconCircleLabelList"/>
    <dgm:cxn modelId="{43A18F3A-9BFE-4307-97C0-181A84110F12}" type="presParOf" srcId="{17E0F8E6-016E-4338-AC74-17371396D1FB}" destId="{48B27AE9-47E3-4818-B823-D441368D7E82}" srcOrd="1" destOrd="0" presId="urn:microsoft.com/office/officeart/2018/5/layout/IconCircleLabelList"/>
    <dgm:cxn modelId="{4213E947-CECC-42FD-BAE7-E1BF2842296E}" type="presParOf" srcId="{17E0F8E6-016E-4338-AC74-17371396D1FB}" destId="{45B6E34D-BCF8-413D-A7B4-C3DD751A1654}" srcOrd="2" destOrd="0" presId="urn:microsoft.com/office/officeart/2018/5/layout/IconCircleLabelList"/>
    <dgm:cxn modelId="{6FCF9242-2331-4D1C-ACB1-C84E44872464}" type="presParOf" srcId="{17E0F8E6-016E-4338-AC74-17371396D1FB}" destId="{AA13F31C-5A68-4FD6-ABE3-A90B0E70BD98}" srcOrd="3" destOrd="0" presId="urn:microsoft.com/office/officeart/2018/5/layout/IconCircleLabelList"/>
    <dgm:cxn modelId="{7D604404-031E-44CF-B0F2-9265D48F30CE}" type="presParOf" srcId="{9B0947D1-7D02-400F-874B-D3B59BD1F43B}" destId="{EEE300BC-F34A-48D0-A855-64E6593615B3}" srcOrd="11" destOrd="0" presId="urn:microsoft.com/office/officeart/2018/5/layout/IconCircleLabelList"/>
    <dgm:cxn modelId="{CC94FE8A-A81B-4475-9CD6-1B0C4BBA4712}" type="presParOf" srcId="{9B0947D1-7D02-400F-874B-D3B59BD1F43B}" destId="{C076D476-4749-449E-994E-883D16708464}" srcOrd="12" destOrd="0" presId="urn:microsoft.com/office/officeart/2018/5/layout/IconCircleLabelList"/>
    <dgm:cxn modelId="{EEC4AD32-4F05-4ABA-BBB2-2BFBBA63BA8D}" type="presParOf" srcId="{C076D476-4749-449E-994E-883D16708464}" destId="{5A5970EE-EA88-4C25-8FBF-B180E31CD652}" srcOrd="0" destOrd="0" presId="urn:microsoft.com/office/officeart/2018/5/layout/IconCircleLabelList"/>
    <dgm:cxn modelId="{BAC26043-4E64-4595-A658-32ECF4D6EF9C}" type="presParOf" srcId="{C076D476-4749-449E-994E-883D16708464}" destId="{129A2CC5-63C6-418B-95E0-423D9DA57DC7}" srcOrd="1" destOrd="0" presId="urn:microsoft.com/office/officeart/2018/5/layout/IconCircleLabelList"/>
    <dgm:cxn modelId="{EC934FE6-302A-4E35-B02F-F67B8B3C048D}" type="presParOf" srcId="{C076D476-4749-449E-994E-883D16708464}" destId="{76474C87-BC6A-49F3-833B-BA18AB279426}" srcOrd="2" destOrd="0" presId="urn:microsoft.com/office/officeart/2018/5/layout/IconCircleLabelList"/>
    <dgm:cxn modelId="{1372ECCB-845F-4067-9303-F938E6690FED}" type="presParOf" srcId="{C076D476-4749-449E-994E-883D16708464}" destId="{62278ADB-EC1B-4941-A509-B662C3ECE547}" srcOrd="3" destOrd="0" presId="urn:microsoft.com/office/officeart/2018/5/layout/IconCircleLabelList"/>
    <dgm:cxn modelId="{EC593677-526B-4C6C-AE95-FC144D70D4A9}" type="presParOf" srcId="{9B0947D1-7D02-400F-874B-D3B59BD1F43B}" destId="{E7ED6DB7-3444-4A70-859E-07E49179D0B0}" srcOrd="13" destOrd="0" presId="urn:microsoft.com/office/officeart/2018/5/layout/IconCircleLabelList"/>
    <dgm:cxn modelId="{D8739D66-A21F-4809-BD16-9C0EB9912B1A}" type="presParOf" srcId="{9B0947D1-7D02-400F-874B-D3B59BD1F43B}" destId="{1C6BC2C6-169A-4877-89BD-3D9BC7605528}" srcOrd="14" destOrd="0" presId="urn:microsoft.com/office/officeart/2018/5/layout/IconCircleLabelList"/>
    <dgm:cxn modelId="{3A21463B-7E01-4F8D-B7C4-F1598D7065F4}" type="presParOf" srcId="{1C6BC2C6-169A-4877-89BD-3D9BC7605528}" destId="{16F05D67-F9EE-4D76-AF31-FB822F7672E6}" srcOrd="0" destOrd="0" presId="urn:microsoft.com/office/officeart/2018/5/layout/IconCircleLabelList"/>
    <dgm:cxn modelId="{FD6180E5-4F5B-4A69-B928-ACDF95C69B4C}" type="presParOf" srcId="{1C6BC2C6-169A-4877-89BD-3D9BC7605528}" destId="{1A0DEEC3-4C97-4FCD-8738-CD94F801AD57}" srcOrd="1" destOrd="0" presId="urn:microsoft.com/office/officeart/2018/5/layout/IconCircleLabelList"/>
    <dgm:cxn modelId="{3AAFED6A-B57B-4EE6-8D02-238B7948BB2E}" type="presParOf" srcId="{1C6BC2C6-169A-4877-89BD-3D9BC7605528}" destId="{9B5F0898-556F-4083-8CE3-4E0DB6E4F3A2}" srcOrd="2" destOrd="0" presId="urn:microsoft.com/office/officeart/2018/5/layout/IconCircleLabelList"/>
    <dgm:cxn modelId="{89CA32F7-4E2D-448F-9098-ABCDBBE49904}" type="presParOf" srcId="{1C6BC2C6-169A-4877-89BD-3D9BC7605528}" destId="{D8708B93-C449-44BD-AA8A-F1AF279A405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F6909-F80A-4EAF-9507-1BE0430AA788}">
      <dsp:nvSpPr>
        <dsp:cNvPr id="0" name=""/>
        <dsp:cNvSpPr/>
      </dsp:nvSpPr>
      <dsp:spPr>
        <a:xfrm>
          <a:off x="0" y="682"/>
          <a:ext cx="1457043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62A94-A54B-47DF-B474-484C9F854920}">
      <dsp:nvSpPr>
        <dsp:cNvPr id="0" name=""/>
        <dsp:cNvSpPr/>
      </dsp:nvSpPr>
      <dsp:spPr>
        <a:xfrm>
          <a:off x="0" y="682"/>
          <a:ext cx="14570439" cy="111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rgbClr val="FF0000"/>
              </a:solidFill>
            </a:rPr>
            <a:t>X</a:t>
          </a:r>
          <a:r>
            <a:rPr lang="en-US" sz="4800" kern="1200" dirty="0"/>
            <a:t>  Not finishing the prep </a:t>
          </a:r>
        </a:p>
      </dsp:txBody>
      <dsp:txXfrm>
        <a:off x="0" y="682"/>
        <a:ext cx="14570439" cy="1117808"/>
      </dsp:txXfrm>
    </dsp:sp>
    <dsp:sp modelId="{F79BCFDD-C50B-42D1-B1A2-2C7790F3BF0D}">
      <dsp:nvSpPr>
        <dsp:cNvPr id="0" name=""/>
        <dsp:cNvSpPr/>
      </dsp:nvSpPr>
      <dsp:spPr>
        <a:xfrm>
          <a:off x="0" y="1118490"/>
          <a:ext cx="14570439" cy="0"/>
        </a:xfrm>
        <a:prstGeom prst="line">
          <a:avLst/>
        </a:prstGeom>
        <a:solidFill>
          <a:schemeClr val="accent2">
            <a:hueOff val="516223"/>
            <a:satOff val="-14530"/>
            <a:lumOff val="1030"/>
            <a:alphaOff val="0"/>
          </a:schemeClr>
        </a:solidFill>
        <a:ln w="25400" cap="flat" cmpd="sng" algn="ctr">
          <a:solidFill>
            <a:schemeClr val="accent2">
              <a:hueOff val="516223"/>
              <a:satOff val="-14530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AE064-E51F-4120-9DB8-FA513E5C3640}">
      <dsp:nvSpPr>
        <dsp:cNvPr id="0" name=""/>
        <dsp:cNvSpPr/>
      </dsp:nvSpPr>
      <dsp:spPr>
        <a:xfrm>
          <a:off x="0" y="1118490"/>
          <a:ext cx="14570439" cy="111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rgbClr val="FF0000"/>
              </a:solidFill>
            </a:rPr>
            <a:t>X</a:t>
          </a:r>
          <a:r>
            <a:rPr lang="en-US" sz="4800" kern="1200" dirty="0"/>
            <a:t>  Eating solid food the day before</a:t>
          </a:r>
        </a:p>
      </dsp:txBody>
      <dsp:txXfrm>
        <a:off x="0" y="1118490"/>
        <a:ext cx="14570439" cy="1117808"/>
      </dsp:txXfrm>
    </dsp:sp>
    <dsp:sp modelId="{77ABE7B6-9F00-4C5C-87AD-C6C65F9FBB08}">
      <dsp:nvSpPr>
        <dsp:cNvPr id="0" name=""/>
        <dsp:cNvSpPr/>
      </dsp:nvSpPr>
      <dsp:spPr>
        <a:xfrm>
          <a:off x="0" y="2236298"/>
          <a:ext cx="14570439" cy="0"/>
        </a:xfrm>
        <a:prstGeom prst="line">
          <a:avLst/>
        </a:prstGeom>
        <a:solidFill>
          <a:schemeClr val="accent2">
            <a:hueOff val="1032445"/>
            <a:satOff val="-29060"/>
            <a:lumOff val="2059"/>
            <a:alphaOff val="0"/>
          </a:schemeClr>
        </a:solidFill>
        <a:ln w="25400" cap="flat" cmpd="sng" algn="ctr">
          <a:solidFill>
            <a:schemeClr val="accent2">
              <a:hueOff val="1032445"/>
              <a:satOff val="-29060"/>
              <a:lumOff val="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1E6F8-4C5A-4476-9D0B-B4D48BB59911}">
      <dsp:nvSpPr>
        <dsp:cNvPr id="0" name=""/>
        <dsp:cNvSpPr/>
      </dsp:nvSpPr>
      <dsp:spPr>
        <a:xfrm>
          <a:off x="0" y="2236298"/>
          <a:ext cx="14570439" cy="111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rgbClr val="FF0000"/>
              </a:solidFill>
            </a:rPr>
            <a:t>X</a:t>
          </a:r>
          <a:r>
            <a:rPr lang="en-US" sz="4800" kern="1200" dirty="0"/>
            <a:t>  Drinking liquids within 4 hours</a:t>
          </a:r>
        </a:p>
      </dsp:txBody>
      <dsp:txXfrm>
        <a:off x="0" y="2236298"/>
        <a:ext cx="14570439" cy="1117808"/>
      </dsp:txXfrm>
    </dsp:sp>
    <dsp:sp modelId="{77799FF6-1A54-4B48-9BFB-23255A9E0F19}">
      <dsp:nvSpPr>
        <dsp:cNvPr id="0" name=""/>
        <dsp:cNvSpPr/>
      </dsp:nvSpPr>
      <dsp:spPr>
        <a:xfrm>
          <a:off x="0" y="3354107"/>
          <a:ext cx="14570439" cy="0"/>
        </a:xfrm>
        <a:prstGeom prst="line">
          <a:avLst/>
        </a:prstGeom>
        <a:solidFill>
          <a:schemeClr val="accent2">
            <a:hueOff val="1548668"/>
            <a:satOff val="-43590"/>
            <a:lumOff val="3089"/>
            <a:alphaOff val="0"/>
          </a:schemeClr>
        </a:solidFill>
        <a:ln w="25400" cap="flat" cmpd="sng" algn="ctr">
          <a:solidFill>
            <a:schemeClr val="accent2">
              <a:hueOff val="1548668"/>
              <a:satOff val="-43590"/>
              <a:lumOff val="30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0802D-33B4-44A0-B962-1082D3184FC0}">
      <dsp:nvSpPr>
        <dsp:cNvPr id="0" name=""/>
        <dsp:cNvSpPr/>
      </dsp:nvSpPr>
      <dsp:spPr>
        <a:xfrm>
          <a:off x="0" y="3354107"/>
          <a:ext cx="14570439" cy="111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rgbClr val="FF0000"/>
              </a:solidFill>
            </a:rPr>
            <a:t>X</a:t>
          </a:r>
          <a:r>
            <a:rPr lang="en-US" sz="4800" kern="1200" dirty="0"/>
            <a:t>  No driver arranged</a:t>
          </a:r>
        </a:p>
      </dsp:txBody>
      <dsp:txXfrm>
        <a:off x="0" y="3354107"/>
        <a:ext cx="14570439" cy="1117808"/>
      </dsp:txXfrm>
    </dsp:sp>
    <dsp:sp modelId="{C5740A7F-5113-48DD-816A-62C1A7562C82}">
      <dsp:nvSpPr>
        <dsp:cNvPr id="0" name=""/>
        <dsp:cNvSpPr/>
      </dsp:nvSpPr>
      <dsp:spPr>
        <a:xfrm>
          <a:off x="0" y="4471915"/>
          <a:ext cx="14570439" cy="0"/>
        </a:xfrm>
        <a:prstGeom prst="line">
          <a:avLst/>
        </a:prstGeom>
        <a:solidFill>
          <a:schemeClr val="accent2">
            <a:hueOff val="2064891"/>
            <a:satOff val="-58120"/>
            <a:lumOff val="4118"/>
            <a:alphaOff val="0"/>
          </a:schemeClr>
        </a:solidFill>
        <a:ln w="25400" cap="flat" cmpd="sng" algn="ctr">
          <a:solidFill>
            <a:schemeClr val="accent2">
              <a:hueOff val="2064891"/>
              <a:satOff val="-58120"/>
              <a:lumOff val="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B0345-E1E0-4282-B2F5-1327127CC035}">
      <dsp:nvSpPr>
        <dsp:cNvPr id="0" name=""/>
        <dsp:cNvSpPr/>
      </dsp:nvSpPr>
      <dsp:spPr>
        <a:xfrm>
          <a:off x="0" y="4471915"/>
          <a:ext cx="14570439" cy="111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These may ALL lead to cancellation or repeat procedure</a:t>
          </a:r>
          <a:r>
            <a:rPr lang="en-US" sz="4800" kern="1200" dirty="0"/>
            <a:t>.</a:t>
          </a:r>
        </a:p>
      </dsp:txBody>
      <dsp:txXfrm>
        <a:off x="0" y="4471915"/>
        <a:ext cx="14570439" cy="1117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A387E-0883-42D2-AB34-4A442F37DBED}">
      <dsp:nvSpPr>
        <dsp:cNvPr id="0" name=""/>
        <dsp:cNvSpPr/>
      </dsp:nvSpPr>
      <dsp:spPr>
        <a:xfrm>
          <a:off x="1059837" y="162171"/>
          <a:ext cx="1323754" cy="132375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C5342-D64D-4419-9AD3-B40C8BABB7B8}">
      <dsp:nvSpPr>
        <dsp:cNvPr id="0" name=""/>
        <dsp:cNvSpPr/>
      </dsp:nvSpPr>
      <dsp:spPr>
        <a:xfrm>
          <a:off x="1341949" y="444283"/>
          <a:ext cx="759531" cy="759531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A39D6-5498-4EFB-9941-3A9A574E00BD}">
      <dsp:nvSpPr>
        <dsp:cNvPr id="0" name=""/>
        <dsp:cNvSpPr/>
      </dsp:nvSpPr>
      <dsp:spPr>
        <a:xfrm>
          <a:off x="636670" y="1898242"/>
          <a:ext cx="21700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/>
            <a:t>medical questionnaire Form:  Complete/submit to surgery center via text/email</a:t>
          </a:r>
        </a:p>
      </dsp:txBody>
      <dsp:txXfrm>
        <a:off x="636670" y="1898242"/>
        <a:ext cx="2170089" cy="720000"/>
      </dsp:txXfrm>
    </dsp:sp>
    <dsp:sp modelId="{11A98873-7B2C-4ACB-A294-F5AAE7BD17FC}">
      <dsp:nvSpPr>
        <dsp:cNvPr id="0" name=""/>
        <dsp:cNvSpPr/>
      </dsp:nvSpPr>
      <dsp:spPr>
        <a:xfrm>
          <a:off x="3609692" y="162171"/>
          <a:ext cx="1323754" cy="132375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EE41C-B367-481A-9767-2E797CCE5DF5}">
      <dsp:nvSpPr>
        <dsp:cNvPr id="0" name=""/>
        <dsp:cNvSpPr/>
      </dsp:nvSpPr>
      <dsp:spPr>
        <a:xfrm>
          <a:off x="3891803" y="444283"/>
          <a:ext cx="759531" cy="759531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DEDDD-4992-45BA-B119-BCA54367DD9A}">
      <dsp:nvSpPr>
        <dsp:cNvPr id="0" name=""/>
        <dsp:cNvSpPr/>
      </dsp:nvSpPr>
      <dsp:spPr>
        <a:xfrm>
          <a:off x="3186524" y="1898242"/>
          <a:ext cx="21700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/>
            <a:t>confirm procedure date/time:  Respond to surgery center via text/email</a:t>
          </a:r>
        </a:p>
      </dsp:txBody>
      <dsp:txXfrm>
        <a:off x="3186524" y="1898242"/>
        <a:ext cx="2170089" cy="720000"/>
      </dsp:txXfrm>
    </dsp:sp>
    <dsp:sp modelId="{CD73A92A-D2B3-4F45-B52A-93D65C4B0974}">
      <dsp:nvSpPr>
        <dsp:cNvPr id="0" name=""/>
        <dsp:cNvSpPr/>
      </dsp:nvSpPr>
      <dsp:spPr>
        <a:xfrm>
          <a:off x="6159546" y="162171"/>
          <a:ext cx="1323754" cy="132375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E8A46-016E-4754-8D77-AD90135CDA35}">
      <dsp:nvSpPr>
        <dsp:cNvPr id="0" name=""/>
        <dsp:cNvSpPr/>
      </dsp:nvSpPr>
      <dsp:spPr>
        <a:xfrm>
          <a:off x="6441658" y="444283"/>
          <a:ext cx="759531" cy="75953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78EF4-2998-44F2-A3C4-A62506AA54C0}">
      <dsp:nvSpPr>
        <dsp:cNvPr id="0" name=""/>
        <dsp:cNvSpPr/>
      </dsp:nvSpPr>
      <dsp:spPr>
        <a:xfrm>
          <a:off x="5736379" y="1898242"/>
          <a:ext cx="21700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/>
            <a:t>Arrange a driver for post procedure (required)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/>
            <a:t>NO UBER OR TAXI allowed</a:t>
          </a:r>
        </a:p>
      </dsp:txBody>
      <dsp:txXfrm>
        <a:off x="5736379" y="1898242"/>
        <a:ext cx="2170089" cy="720000"/>
      </dsp:txXfrm>
    </dsp:sp>
    <dsp:sp modelId="{E9D2BA3D-461D-4DA5-B138-BF39A77E5C1B}">
      <dsp:nvSpPr>
        <dsp:cNvPr id="0" name=""/>
        <dsp:cNvSpPr/>
      </dsp:nvSpPr>
      <dsp:spPr>
        <a:xfrm>
          <a:off x="8709401" y="162171"/>
          <a:ext cx="1323754" cy="132375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8E61C-8E70-4773-B117-1B25ED7AB08A}">
      <dsp:nvSpPr>
        <dsp:cNvPr id="0" name=""/>
        <dsp:cNvSpPr/>
      </dsp:nvSpPr>
      <dsp:spPr>
        <a:xfrm>
          <a:off x="8991513" y="444283"/>
          <a:ext cx="759531" cy="75953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EDA0A-3689-4DF6-A646-062C41F815D3}">
      <dsp:nvSpPr>
        <dsp:cNvPr id="0" name=""/>
        <dsp:cNvSpPr/>
      </dsp:nvSpPr>
      <dsp:spPr>
        <a:xfrm>
          <a:off x="8286234" y="1898242"/>
          <a:ext cx="21700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/>
            <a:t>pick up your prep kit (Recommended:  EZ2GO)</a:t>
          </a:r>
        </a:p>
      </dsp:txBody>
      <dsp:txXfrm>
        <a:off x="8286234" y="1898242"/>
        <a:ext cx="2170089" cy="720000"/>
      </dsp:txXfrm>
    </dsp:sp>
    <dsp:sp modelId="{31755F31-B4E1-4019-8B0F-366DFB3CD19C}">
      <dsp:nvSpPr>
        <dsp:cNvPr id="0" name=""/>
        <dsp:cNvSpPr/>
      </dsp:nvSpPr>
      <dsp:spPr>
        <a:xfrm>
          <a:off x="11259256" y="162171"/>
          <a:ext cx="1323754" cy="132375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45725-7D50-4819-9175-F4158CB061FF}">
      <dsp:nvSpPr>
        <dsp:cNvPr id="0" name=""/>
        <dsp:cNvSpPr/>
      </dsp:nvSpPr>
      <dsp:spPr>
        <a:xfrm>
          <a:off x="11541367" y="444283"/>
          <a:ext cx="759531" cy="75953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7829A-5ED9-470F-A043-A24CAE658A2A}">
      <dsp:nvSpPr>
        <dsp:cNvPr id="0" name=""/>
        <dsp:cNvSpPr/>
      </dsp:nvSpPr>
      <dsp:spPr>
        <a:xfrm>
          <a:off x="10836088" y="1898242"/>
          <a:ext cx="21700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/>
            <a:t>Follow diet instructions exactly</a:t>
          </a:r>
        </a:p>
      </dsp:txBody>
      <dsp:txXfrm>
        <a:off x="10836088" y="1898242"/>
        <a:ext cx="2170089" cy="720000"/>
      </dsp:txXfrm>
    </dsp:sp>
    <dsp:sp modelId="{F878B593-6387-4AD1-94E6-0F4AF1FD0B78}">
      <dsp:nvSpPr>
        <dsp:cNvPr id="0" name=""/>
        <dsp:cNvSpPr/>
      </dsp:nvSpPr>
      <dsp:spPr>
        <a:xfrm>
          <a:off x="3609692" y="3160765"/>
          <a:ext cx="1323754" cy="132375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27AE9-47E3-4818-B823-D441368D7E82}">
      <dsp:nvSpPr>
        <dsp:cNvPr id="0" name=""/>
        <dsp:cNvSpPr/>
      </dsp:nvSpPr>
      <dsp:spPr>
        <a:xfrm>
          <a:off x="3891803" y="3442876"/>
          <a:ext cx="759531" cy="75953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3F31C-5A68-4FD6-ABE3-A90B0E70BD98}">
      <dsp:nvSpPr>
        <dsp:cNvPr id="0" name=""/>
        <dsp:cNvSpPr/>
      </dsp:nvSpPr>
      <dsp:spPr>
        <a:xfrm>
          <a:off x="3186524" y="4896836"/>
          <a:ext cx="21700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/>
            <a:t>Complete ALL prep solution</a:t>
          </a:r>
        </a:p>
      </dsp:txBody>
      <dsp:txXfrm>
        <a:off x="3186524" y="4896836"/>
        <a:ext cx="2170089" cy="720000"/>
      </dsp:txXfrm>
    </dsp:sp>
    <dsp:sp modelId="{5A5970EE-EA88-4C25-8FBF-B180E31CD652}">
      <dsp:nvSpPr>
        <dsp:cNvPr id="0" name=""/>
        <dsp:cNvSpPr/>
      </dsp:nvSpPr>
      <dsp:spPr>
        <a:xfrm>
          <a:off x="6159546" y="3160765"/>
          <a:ext cx="1323754" cy="132375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A2CC5-63C6-418B-95E0-423D9DA57DC7}">
      <dsp:nvSpPr>
        <dsp:cNvPr id="0" name=""/>
        <dsp:cNvSpPr/>
      </dsp:nvSpPr>
      <dsp:spPr>
        <a:xfrm>
          <a:off x="6441658" y="3442876"/>
          <a:ext cx="759531" cy="75953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78ADB-EC1B-4941-A509-B662C3ECE547}">
      <dsp:nvSpPr>
        <dsp:cNvPr id="0" name=""/>
        <dsp:cNvSpPr/>
      </dsp:nvSpPr>
      <dsp:spPr>
        <a:xfrm>
          <a:off x="5736379" y="4896836"/>
          <a:ext cx="21700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/>
            <a:t>Stop liquids 4 hours before</a:t>
          </a:r>
        </a:p>
      </dsp:txBody>
      <dsp:txXfrm>
        <a:off x="5736379" y="4896836"/>
        <a:ext cx="2170089" cy="720000"/>
      </dsp:txXfrm>
    </dsp:sp>
    <dsp:sp modelId="{16F05D67-F9EE-4D76-AF31-FB822F7672E6}">
      <dsp:nvSpPr>
        <dsp:cNvPr id="0" name=""/>
        <dsp:cNvSpPr/>
      </dsp:nvSpPr>
      <dsp:spPr>
        <a:xfrm>
          <a:off x="8709401" y="3160765"/>
          <a:ext cx="1323754" cy="132375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DEEC3-4C97-4FCD-8738-CD94F801AD57}">
      <dsp:nvSpPr>
        <dsp:cNvPr id="0" name=""/>
        <dsp:cNvSpPr/>
      </dsp:nvSpPr>
      <dsp:spPr>
        <a:xfrm>
          <a:off x="8991513" y="3442876"/>
          <a:ext cx="759531" cy="75953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08B93-C449-44BD-AA8A-F1AF279A405A}">
      <dsp:nvSpPr>
        <dsp:cNvPr id="0" name=""/>
        <dsp:cNvSpPr/>
      </dsp:nvSpPr>
      <dsp:spPr>
        <a:xfrm>
          <a:off x="8286234" y="4896836"/>
          <a:ext cx="21700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/>
            <a:t>Bring medications to appointment</a:t>
          </a:r>
        </a:p>
      </dsp:txBody>
      <dsp:txXfrm>
        <a:off x="8286234" y="4896836"/>
        <a:ext cx="2170089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105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CA49C7-5D28-63FA-E6EC-B3EDD4D0F431}"/>
              </a:ext>
            </a:extLst>
          </p:cNvPr>
          <p:cNvSpPr txBox="1"/>
          <p:nvPr/>
        </p:nvSpPr>
        <p:spPr>
          <a:xfrm>
            <a:off x="14986000" y="8777981"/>
            <a:ext cx="127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965F50-6E4B-3895-003D-7A3666A15F87}"/>
              </a:ext>
            </a:extLst>
          </p:cNvPr>
          <p:cNvSpPr txBox="1"/>
          <p:nvPr/>
        </p:nvSpPr>
        <p:spPr>
          <a:xfrm>
            <a:off x="14986000" y="8777981"/>
            <a:ext cx="127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847BC5-288F-5750-5FC2-2564FBE5363A}"/>
              </a:ext>
            </a:extLst>
          </p:cNvPr>
          <p:cNvSpPr txBox="1"/>
          <p:nvPr/>
        </p:nvSpPr>
        <p:spPr>
          <a:xfrm>
            <a:off x="3327400" y="4572000"/>
            <a:ext cx="1074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Stool should be clear/yellow (like urine).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437EBD-7262-B935-DF0B-573A3E178E4F}"/>
              </a:ext>
            </a:extLst>
          </p:cNvPr>
          <p:cNvSpPr txBox="1"/>
          <p:nvPr/>
        </p:nvSpPr>
        <p:spPr>
          <a:xfrm>
            <a:off x="14986000" y="8777981"/>
            <a:ext cx="127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6000" cy="914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6255998" cy="2101273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838476" y="0"/>
            <a:ext cx="5417524" cy="210188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077036" y="-7077037"/>
            <a:ext cx="2101928" cy="16256003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B5D661-210A-4C56-69E8-3E1CD4BE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6" y="465153"/>
            <a:ext cx="13392030" cy="1170305"/>
          </a:xfrm>
        </p:spPr>
        <p:txBody>
          <a:bodyPr anchor="ctr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Common Mistakes to Avoid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216B8FC2-CC4F-952C-3C9F-97C1292E8C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862067"/>
              </p:ext>
            </p:extLst>
          </p:nvPr>
        </p:nvGraphicFramePr>
        <p:xfrm>
          <a:off x="858741" y="2816772"/>
          <a:ext cx="14570439" cy="559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5836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C47DA0-FFAE-705C-3E0C-3F291B9A71CD}"/>
              </a:ext>
            </a:extLst>
          </p:cNvPr>
          <p:cNvSpPr txBox="1"/>
          <p:nvPr/>
        </p:nvSpPr>
        <p:spPr>
          <a:xfrm>
            <a:off x="14986000" y="8777981"/>
            <a:ext cx="127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71631-F6A4-96E9-8E4D-49D4DE5F2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24" y="679361"/>
            <a:ext cx="13642848" cy="13533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5333" b="1" dirty="0">
                <a:solidFill>
                  <a:srgbClr val="002060"/>
                </a:solidFill>
              </a:rPr>
              <a:t>Patient Checklist (Take a Screenshot)</a:t>
            </a: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45FD0D0E-597D-9588-18C0-7932DEAEB9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584166"/>
              </p:ext>
            </p:extLst>
          </p:nvPr>
        </p:nvGraphicFramePr>
        <p:xfrm>
          <a:off x="1306576" y="2676106"/>
          <a:ext cx="13642848" cy="5779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362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896BFF-404F-6927-1B00-3196E6F71067}"/>
              </a:ext>
            </a:extLst>
          </p:cNvPr>
          <p:cNvSpPr txBox="1"/>
          <p:nvPr/>
        </p:nvSpPr>
        <p:spPr>
          <a:xfrm>
            <a:off x="14986000" y="8777981"/>
            <a:ext cx="127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C00374-4454-0407-88B5-4ADEEECEB3D4}"/>
              </a:ext>
            </a:extLst>
          </p:cNvPr>
          <p:cNvSpPr txBox="1"/>
          <p:nvPr/>
        </p:nvSpPr>
        <p:spPr>
          <a:xfrm>
            <a:off x="14986000" y="8777981"/>
            <a:ext cx="127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667C91-A9CB-4CC1-0010-B801B4F70E8D}"/>
              </a:ext>
            </a:extLst>
          </p:cNvPr>
          <p:cNvSpPr txBox="1"/>
          <p:nvPr/>
        </p:nvSpPr>
        <p:spPr>
          <a:xfrm>
            <a:off x="14986000" y="8777981"/>
            <a:ext cx="127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FB1E72-2EE5-CC19-03E7-6BD70EDBA8FB}"/>
              </a:ext>
            </a:extLst>
          </p:cNvPr>
          <p:cNvSpPr txBox="1"/>
          <p:nvPr/>
        </p:nvSpPr>
        <p:spPr>
          <a:xfrm>
            <a:off x="14986000" y="8777981"/>
            <a:ext cx="127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C077D7-F835-B0A4-3CA1-82768E8CAD8B}"/>
              </a:ext>
            </a:extLst>
          </p:cNvPr>
          <p:cNvSpPr txBox="1"/>
          <p:nvPr/>
        </p:nvSpPr>
        <p:spPr>
          <a:xfrm>
            <a:off x="14986000" y="8777981"/>
            <a:ext cx="127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8" y="3312"/>
            <a:ext cx="16256000" cy="91406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4CCEC8-B8A0-7FE7-501D-4245808EA5C4}"/>
              </a:ext>
            </a:extLst>
          </p:cNvPr>
          <p:cNvSpPr txBox="1"/>
          <p:nvPr/>
        </p:nvSpPr>
        <p:spPr>
          <a:xfrm>
            <a:off x="15005878" y="8774668"/>
            <a:ext cx="1193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1131E4-7F7C-9C73-98A4-CEF6B5B98CC8}"/>
              </a:ext>
            </a:extLst>
          </p:cNvPr>
          <p:cNvSpPr txBox="1"/>
          <p:nvPr/>
        </p:nvSpPr>
        <p:spPr>
          <a:xfrm>
            <a:off x="14986000" y="8777981"/>
            <a:ext cx="127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AB7DBD-28CF-990D-7C95-F78FB0E41450}"/>
              </a:ext>
            </a:extLst>
          </p:cNvPr>
          <p:cNvSpPr txBox="1"/>
          <p:nvPr/>
        </p:nvSpPr>
        <p:spPr>
          <a:xfrm>
            <a:off x="14986000" y="8777981"/>
            <a:ext cx="127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F2B01F-D7D5-D5C4-1A3B-9959B0E363FD}"/>
              </a:ext>
            </a:extLst>
          </p:cNvPr>
          <p:cNvSpPr txBox="1"/>
          <p:nvPr/>
        </p:nvSpPr>
        <p:spPr>
          <a:xfrm>
            <a:off x="14986000" y="8777981"/>
            <a:ext cx="127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365D"/>
      </a:accent1>
      <a:accent2>
        <a:srgbClr val="FFC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99</TotalTime>
  <Words>122</Words>
  <Application>Microsoft Office PowerPoint</Application>
  <PresentationFormat>Custom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Mistakes to Avoid</vt:lpstr>
      <vt:lpstr>PowerPoint Presentation</vt:lpstr>
      <vt:lpstr>Patient Checklist (Take a Screenshot)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NeenaPatel</dc:creator>
  <cp:lastModifiedBy>Neena Patel</cp:lastModifiedBy>
  <cp:revision>3</cp:revision>
  <dcterms:created xsi:type="dcterms:W3CDTF">2006-08-16T00:00:00Z</dcterms:created>
  <dcterms:modified xsi:type="dcterms:W3CDTF">2026-05-06T20:58:51Z</dcterms:modified>
</cp:coreProperties>
</file>